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F9EB-A4BC-447E-87D2-E9DFA2C63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03BE23-C357-48EB-8229-B81628EDA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B183E-B257-40C6-82FF-B4CBB93D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2577C-1629-4515-8B1B-637116E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B6130-CC9B-4CBA-B001-A972A3C7E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40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A82FE-1EC7-4F1E-81F9-FF60EACB1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DA8A9-127A-4B22-9475-8660E31C49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4348E-3B6C-465C-A5CA-BA74F7B6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182FF-6E21-4ECE-B6BD-694B7A84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D5345-B345-4877-A7C4-5877FFF5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33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BA86F-A0D1-4564-B3CD-76D6FBB3B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ECD330-6A38-4705-87AF-C7B2E354C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D0F6A-3F87-4DB1-81C5-1B5744DA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BB9EA-5944-4825-A34F-98B910EF9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2C415-16FB-48E3-9E1A-8972890C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54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AD73-4342-4408-B4AE-31AB2741D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CDF4-9D36-4044-8903-9AB8169BC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76042-B0FB-42D1-BA9B-BA3D467A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40EEC-1107-41E5-B9CA-93E89EF0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46FAC-1A0F-4D98-AE42-EAD682C57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32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C855-5161-42BB-AE16-6E653E985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B166E-1CCC-4B79-81C0-B62BB8CE2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A195D-3FF6-4C5D-93EB-52F82A791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F8E9-ADFF-4C96-A5AF-D0A5B7F4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F02C2-6608-4152-AEDE-44B8C27C4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8B7B-9A30-4477-B3EC-9AD3995F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435D3-3F63-4554-A4BE-7BE1A2D30C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2648A-6904-40B8-86F7-5B4D5B10F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661A86-6B6F-4F47-B921-1FB19067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D9475-1405-47DE-B51A-D2C440D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D12A5-E9C8-42E1-8D4A-BE0FF09E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9D47-295B-4729-BE52-D14FA990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59F3B-9490-499F-A5B8-9300B9A28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23508-687D-47D2-A3D6-5F02E7FFF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EDDAC-DFA2-4000-B3A0-0FDFCCC3A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D30297-03CD-4C26-98C0-DC77BABE1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0F2A5C-F1DC-4847-B44B-D48CA52A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81C69E-9B0D-41BD-94A7-BF0557888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2A5C5D-856A-43C9-9B55-773B8E99F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0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76F9B-A9D8-41D2-A9BA-E1919BAC4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B4BA4-9FB3-4BE5-BCB8-7F241EDBC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31BFDD-C998-4E25-B1E7-F98C85258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B657A-A1CF-4946-9FAD-059DE522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15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9EA9B-D1B9-4469-AE75-5FA8D45C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E9242-251D-4666-A642-0E6C1F85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DA89C-5E6C-4DE3-9C0F-C58FB553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7A30E-7AD1-4CE4-97E2-2773918B0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A7B3F-D5FE-41F5-BB79-BC92CCED1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2CF03-318B-4E8F-A39A-15457C6BC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B9238-A5D2-48E5-BF8F-6DB18A66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EAE4-F474-468C-B67E-A2626B8E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EF39D-DCCC-4323-9339-3AE9B2E3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11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43E4-0D6F-4036-B5F3-8FBE443E7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F242B0-2106-44BA-9D79-1218013C0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BA7FB-BA67-4219-9AA4-65D56580F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2D9C1A-5C51-4ABE-9A16-3BE1044C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758C3-9C4C-42D2-9CAB-BF2C367C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B020A-CDF7-454E-85D8-EA71D265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400C8-56F5-4C12-B775-1670ECAA1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62E6F-0D50-4CAB-B449-ACA7DE408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86283-DA6C-4CD2-87C6-F9008E586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BD0F2-FF24-4C39-BCC6-930E96029B7C}" type="datetimeFigureOut">
              <a:rPr lang="en-GB" smtClean="0"/>
              <a:t>29/08/2023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858E8-86C6-4E3F-9FFE-DD43675EF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4DBC9-B0E2-454F-A5FE-3697AA68E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077B3-92E3-4CF9-B064-BB3CBF8C78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6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C42309D-8367-4CC1-88ED-1B1D7F52A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2" y="1249689"/>
            <a:ext cx="677529" cy="7748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60D168-7F96-4F56-857C-1C1526167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2" y="2241721"/>
            <a:ext cx="677529" cy="7748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894A60-0306-476F-A359-22F1D7550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3" y="3096371"/>
            <a:ext cx="677529" cy="7748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C368662-504A-4C48-8B5D-A7E07B17F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4" y="4008606"/>
            <a:ext cx="677529" cy="77485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3AFC26-0955-4C11-B587-82E18079A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4" y="4943053"/>
            <a:ext cx="677529" cy="7748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B1005C-2D12-4640-923B-C1F67742F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804" y="5877500"/>
            <a:ext cx="677529" cy="774854"/>
          </a:xfrm>
          <a:prstGeom prst="rect">
            <a:avLst/>
          </a:prstGeom>
        </p:spPr>
      </p:pic>
      <p:sp>
        <p:nvSpPr>
          <p:cNvPr id="11" name="Text Box 2">
            <a:extLst>
              <a:ext uri="{FF2B5EF4-FFF2-40B4-BE49-F238E27FC236}">
                <a16:creationId xmlns:a16="http://schemas.microsoft.com/office/drawing/2014/main" id="{608374BD-876D-424C-9291-E6DA0EF92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754" y="177010"/>
            <a:ext cx="11069058" cy="911074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endParaRPr lang="en-GB" sz="1200" b="1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2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Year 2   RE Knowledge Organiser Autumn 1 </a:t>
            </a:r>
            <a:endParaRPr lang="en-GB" sz="1200" dirty="0">
              <a:effectLst/>
              <a:latin typeface="XCCW Joined 12a" panose="0305060204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600" b="1" dirty="0">
                <a:effectLst/>
                <a:latin typeface="XCCW Joined 12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Who Created the World? </a:t>
            </a:r>
          </a:p>
        </p:txBody>
      </p:sp>
      <p:pic>
        <p:nvPicPr>
          <p:cNvPr id="12" name="Picture 11" descr="glenmere_logo_colour">
            <a:extLst>
              <a:ext uri="{FF2B5EF4-FFF2-40B4-BE49-F238E27FC236}">
                <a16:creationId xmlns:a16="http://schemas.microsoft.com/office/drawing/2014/main" id="{92DC9B44-7E7F-472C-A00F-5DEB6291A1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8297" y="249490"/>
            <a:ext cx="1010887" cy="83859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D95D47C-5255-49E6-9109-4986ACBD6B68}"/>
              </a:ext>
            </a:extLst>
          </p:cNvPr>
          <p:cNvSpPr/>
          <p:nvPr/>
        </p:nvSpPr>
        <p:spPr>
          <a:xfrm>
            <a:off x="932446" y="1169040"/>
            <a:ext cx="4295648" cy="926709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Tx/>
              <a:buAutoNum type="arabicPeriod"/>
            </a:pPr>
            <a:r>
              <a:rPr lang="en-GB" sz="1200" b="1" dirty="0">
                <a:solidFill>
                  <a:schemeClr val="tx1"/>
                </a:solidFill>
              </a:rPr>
              <a:t>Who created the world?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God said “Let there be light” and there was light.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God blessed the seventh day and declared it holy for on it he rested from all his work of creation.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7C951DB-04D4-4E9B-BCBD-DD2045084014}"/>
              </a:ext>
            </a:extLst>
          </p:cNvPr>
          <p:cNvSpPr/>
          <p:nvPr/>
        </p:nvSpPr>
        <p:spPr>
          <a:xfrm>
            <a:off x="932445" y="2161924"/>
            <a:ext cx="4295647" cy="926709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2</a:t>
            </a:r>
            <a:r>
              <a:rPr lang="en-GB" sz="1200" dirty="0">
                <a:solidFill>
                  <a:schemeClr val="tx1"/>
                </a:solidFill>
              </a:rPr>
              <a:t>. </a:t>
            </a:r>
            <a:r>
              <a:rPr lang="en-GB" sz="1200" b="1" dirty="0">
                <a:solidFill>
                  <a:schemeClr val="tx1"/>
                </a:solidFill>
              </a:rPr>
              <a:t>Why is Sunday a day of rest?</a:t>
            </a:r>
            <a:endParaRPr lang="en-GB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Sunday is a Holy day in the story of creation.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Sunday is when most people go to church because it was on Sunday that Jesus rose from the dead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0C93A07-850D-46ED-96DB-0392EBCA854D}"/>
              </a:ext>
            </a:extLst>
          </p:cNvPr>
          <p:cNvSpPr/>
          <p:nvPr/>
        </p:nvSpPr>
        <p:spPr>
          <a:xfrm>
            <a:off x="890330" y="3197818"/>
            <a:ext cx="4337761" cy="77485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3. What is important about harvest?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Harvest festival is about the celebration of all of the things that God gives us.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It is God who makes the crops grow so we need to thank him for providing us with food. 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E113E08-5C9A-47D2-A8B0-A0554039A121}"/>
              </a:ext>
            </a:extLst>
          </p:cNvPr>
          <p:cNvSpPr/>
          <p:nvPr/>
        </p:nvSpPr>
        <p:spPr>
          <a:xfrm>
            <a:off x="946483" y="4008606"/>
            <a:ext cx="4281607" cy="77485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4. Why should we look after our world?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verse from the bible tells us that the earth belongs to God, so we need to look after it. 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A568162-D5F6-4462-BCD2-0FEC6331B4E6}"/>
              </a:ext>
            </a:extLst>
          </p:cNvPr>
          <p:cNvSpPr/>
          <p:nvPr/>
        </p:nvSpPr>
        <p:spPr>
          <a:xfrm>
            <a:off x="946483" y="4914106"/>
            <a:ext cx="4281607" cy="77485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5. How can we thank God for our world?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Christians say prayers to show that they are thankful.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We often give gifts to say thank you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BEFEC20-387C-4CBC-A2D1-041671D3B2C9}"/>
              </a:ext>
            </a:extLst>
          </p:cNvPr>
          <p:cNvSpPr/>
          <p:nvPr/>
        </p:nvSpPr>
        <p:spPr>
          <a:xfrm>
            <a:off x="946484" y="5807907"/>
            <a:ext cx="4281606" cy="77485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  <a:latin typeface="+mj-lt"/>
              </a:rPr>
              <a:t>6.</a:t>
            </a:r>
            <a:r>
              <a:rPr lang="en-GB" sz="1200" b="1" dirty="0">
                <a:solidFill>
                  <a:schemeClr val="tx1"/>
                </a:solidFill>
              </a:rPr>
              <a:t> Does everyone believe the world was created in the same way?</a:t>
            </a:r>
            <a:endParaRPr lang="en-GB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Aboriginal people </a:t>
            </a:r>
            <a:r>
              <a:rPr lang="en-GB" sz="1200">
                <a:solidFill>
                  <a:schemeClr val="tx1"/>
                </a:solidFill>
              </a:rPr>
              <a:t>believe in a </a:t>
            </a:r>
            <a:r>
              <a:rPr lang="en-US" sz="1200">
                <a:solidFill>
                  <a:schemeClr val="tx1"/>
                </a:solidFill>
              </a:rPr>
              <a:t>story </a:t>
            </a:r>
            <a:r>
              <a:rPr lang="en-US" sz="1200" dirty="0">
                <a:solidFill>
                  <a:schemeClr val="tx1"/>
                </a:solidFill>
              </a:rPr>
              <a:t>of creation ‘Dreamtime’</a:t>
            </a:r>
            <a:endParaRPr lang="en-GB" sz="12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A60ADD42-90B3-4343-8991-651C45F97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317769"/>
              </p:ext>
            </p:extLst>
          </p:nvPr>
        </p:nvGraphicFramePr>
        <p:xfrm>
          <a:off x="7663742" y="1249689"/>
          <a:ext cx="4295648" cy="4064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0258">
                  <a:extLst>
                    <a:ext uri="{9D8B030D-6E8A-4147-A177-3AD203B41FA5}">
                      <a16:colId xmlns:a16="http://schemas.microsoft.com/office/drawing/2014/main" val="198306764"/>
                    </a:ext>
                  </a:extLst>
                </a:gridCol>
                <a:gridCol w="2815390">
                  <a:extLst>
                    <a:ext uri="{9D8B030D-6E8A-4147-A177-3AD203B41FA5}">
                      <a16:colId xmlns:a16="http://schemas.microsoft.com/office/drawing/2014/main" val="2117846056"/>
                    </a:ext>
                  </a:extLst>
                </a:gridCol>
              </a:tblGrid>
              <a:tr h="248983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Key Vocabulary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674451"/>
                  </a:ext>
                </a:extLst>
              </a:tr>
              <a:tr h="248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Creation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Something that someone has made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552064"/>
                  </a:ext>
                </a:extLst>
              </a:tr>
              <a:tr h="248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Grateful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Being thankful for something good that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has been done for you or given to you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585384"/>
                  </a:ext>
                </a:extLst>
              </a:tr>
              <a:tr h="248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Responsibility 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do</a:t>
                      </a:r>
                      <a:r>
                        <a:rPr lang="en-GB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things you are supposed to do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69214"/>
                  </a:ext>
                </a:extLst>
              </a:tr>
              <a:tr h="4979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Prayer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way to speak to God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563295"/>
                  </a:ext>
                </a:extLst>
              </a:tr>
              <a:tr h="248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Nature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the animals, plants, and other things in the world that are not made by people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34991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4615" y="5308395"/>
            <a:ext cx="1971675" cy="13811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4240" y="2134853"/>
            <a:ext cx="2276475" cy="1371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4240" y="4783460"/>
            <a:ext cx="2364647" cy="17803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82125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279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XCCW Joined 12a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 Siddons</dc:creator>
  <cp:lastModifiedBy>Rea Siddons</cp:lastModifiedBy>
  <cp:revision>17</cp:revision>
  <dcterms:created xsi:type="dcterms:W3CDTF">2023-02-03T10:40:57Z</dcterms:created>
  <dcterms:modified xsi:type="dcterms:W3CDTF">2023-08-29T18:10:29Z</dcterms:modified>
</cp:coreProperties>
</file>