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61160-E2DC-4B9E-A209-62BC70247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1380FA-A3C2-49E6-A10A-75A96777BA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59D19-401B-462B-A458-3CB986E24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1838-0530-4539-A86B-CFDD4F64C680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2490A-126B-4EE7-9E12-CD239BC0E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B54D3-2103-4A5B-BC37-AAEC243D9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997-06D4-4704-AD24-05C0FE6F7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35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84604-A68C-4194-B9BF-DF481EE5C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03A680-1C9C-498A-945B-BB80425B3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550FE-DB54-4062-86AB-E4E4D2FB4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1838-0530-4539-A86B-CFDD4F64C680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AD883-FEC2-4013-9AA7-BB3DD81AF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185AA-22EB-44B3-A70B-25E454843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997-06D4-4704-AD24-05C0FE6F7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92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A9BD48-DFED-4188-B261-605EA6288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3A24DF-784A-4AAB-A4DB-6C959A7E8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F14C7-004A-4A8B-BD1C-7ABDA8B19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1838-0530-4539-A86B-CFDD4F64C680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33F31-3397-4DD3-8739-CB0AC8F70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303B9-B2E9-4859-B32B-A7DB58BB2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997-06D4-4704-AD24-05C0FE6F7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30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B582E-5A9D-411D-B23E-5FBCBE3F8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EFB5C-E69F-494F-81D0-3F423CF75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6AF3C-6B4C-42CD-B19C-98E8AA158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1838-0530-4539-A86B-CFDD4F64C680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286F4-7A99-4E3C-B392-AC6558FD2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948B0-060C-4210-946B-B276F361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997-06D4-4704-AD24-05C0FE6F7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00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3C845-7BBB-4831-8469-84B919883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2E794-B061-4327-96E2-4FF01B0E9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AEC42-EB61-4FDF-8E84-3C2C0AA92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1838-0530-4539-A86B-CFDD4F64C680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7270C-0DAE-4271-8725-097D4BCAD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A7E15-C061-4015-B1C5-60FA14602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997-06D4-4704-AD24-05C0FE6F7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34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0146A-C485-414D-837C-8664A1F9D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B0F93-5DFD-40DD-8DF6-1C76D5E226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2A24B9-1C6D-4918-AEDE-5B4D8B390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110419-707B-4ECA-B5C6-59FF3034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1838-0530-4539-A86B-CFDD4F64C680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E1B0C-869A-4DB1-9E9B-D1C735DB0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A9978-6942-489E-8C85-B1C2F6ABE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997-06D4-4704-AD24-05C0FE6F7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615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320C-F0A7-437C-9F71-AD8ECA51A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DB30C-6764-404E-9962-6AE22C29F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CA018-FD55-40F9-B781-D363DFAE5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748AEC-B79F-4A95-ADB8-1FA58A219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A36DFE-88C5-4A4C-A554-D1AAA1C5B9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0B904E-3910-4006-B310-6D5346799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1838-0530-4539-A86B-CFDD4F64C680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4891F3-D510-41BD-9DD0-D95ACB6A5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4E7781-9ED5-4985-B8FE-C269CB3FA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997-06D4-4704-AD24-05C0FE6F7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2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E7EDB-7599-4A58-BD68-8B1B3B163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E17226-76A6-4F5B-89E0-07DA9A10E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1838-0530-4539-A86B-CFDD4F64C680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BA49E3-135C-495A-9ABA-D3A7CACF3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89766D-CE69-4109-9AE5-F56EFE2F5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997-06D4-4704-AD24-05C0FE6F7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82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17E120-5C54-4359-83F7-484EA8D69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1838-0530-4539-A86B-CFDD4F64C680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C76A0B-BDE6-41CB-8164-949F42009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8CA13-3C84-4522-8E54-04A201E70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997-06D4-4704-AD24-05C0FE6F7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92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C3AF5-4AC6-4089-8505-6B09D7EEE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89579-0419-4173-8FBC-04C9302CD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6072F1-CA80-48FD-9834-CE66EECAF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2E429-F578-4C9D-B784-CCF28D510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1838-0530-4539-A86B-CFDD4F64C680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9DCB4-E406-4666-9BCD-3226B6F86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D9819-6160-4C81-A045-BB05D4DCC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997-06D4-4704-AD24-05C0FE6F7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365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529D9-F439-475E-B1CE-25919E10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50B43B-C227-4CFB-84B1-BD331DDF5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4A2453-117F-458D-BA62-110F53B474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CB3B77-3D03-4548-8EA4-0EFB38512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1838-0530-4539-A86B-CFDD4F64C680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890BDF-12CB-4B5E-9B5E-BB7AA5EF0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4B110F-4473-46FE-BBEA-48EDB30EB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997-06D4-4704-AD24-05C0FE6F7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85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66503B-D909-4B5B-818B-B1329CF93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C3DF3-695E-471A-8FF5-818FB542C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F6880-8015-4ED1-915B-1F8C31C6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B1838-0530-4539-A86B-CFDD4F64C680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588FF-E105-43B9-BE29-CD5BBD8E6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32F75-90F0-4EF2-9F74-A9A72F5D76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46997-06D4-4704-AD24-05C0FE6F7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172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4BACC3-1E00-4B87-9516-A8BFAC3DE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21" y="1"/>
            <a:ext cx="12011488" cy="67825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D55FF7-20F2-4435-8ED9-E40CB9E7F3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56" y="5955794"/>
            <a:ext cx="686901" cy="73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155C496-2C6E-4877-9C17-F62E3508ED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514" y="5929948"/>
            <a:ext cx="679891" cy="73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5A6663B-3C40-42FF-AAEF-DD4459D85D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336" y="5955794"/>
            <a:ext cx="665872" cy="70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F78079-CF3E-469B-BD21-792905CF01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174" y="5972958"/>
            <a:ext cx="712134" cy="70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5331737-F477-4F35-85EE-C37E993248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251" y="5938629"/>
            <a:ext cx="672882" cy="72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EE98321-6C07-4ED7-BFE9-23C6BD99EC9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43" y="5955794"/>
            <a:ext cx="679891" cy="743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FD74B72-E244-4877-816C-E2E403DECAD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331" y="5950072"/>
            <a:ext cx="672882" cy="743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6967D27-6975-40E2-9772-9D776E9B2B8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887" y="5944350"/>
            <a:ext cx="686901" cy="749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AF00B24-A7E2-4869-A400-CEFBC03AA8A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710" y="5944350"/>
            <a:ext cx="672882" cy="7380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158CBF93-C23A-4888-83E4-C081A0BB906E}"/>
              </a:ext>
            </a:extLst>
          </p:cNvPr>
          <p:cNvGrpSpPr/>
          <p:nvPr/>
        </p:nvGrpSpPr>
        <p:grpSpPr>
          <a:xfrm>
            <a:off x="9616817" y="2512266"/>
            <a:ext cx="2465692" cy="2918130"/>
            <a:chOff x="9636052" y="160972"/>
            <a:chExt cx="2465692" cy="291813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5E1B94E-46B0-4143-96D6-F392C95562AF}"/>
                </a:ext>
              </a:extLst>
            </p:cNvPr>
            <p:cNvPicPr/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55287" y="160972"/>
              <a:ext cx="2427222" cy="1770465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336036-1802-423D-BA69-1195B0D36268}"/>
                </a:ext>
              </a:extLst>
            </p:cNvPr>
            <p:cNvSpPr/>
            <p:nvPr/>
          </p:nvSpPr>
          <p:spPr>
            <a:xfrm>
              <a:off x="9636052" y="1931438"/>
              <a:ext cx="2465692" cy="1147664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XCCW Joined 12a" panose="03050602040000000000" pitchFamily="66" charset="0"/>
                </a:rPr>
                <a:t>Year 2</a:t>
              </a:r>
            </a:p>
            <a:p>
              <a:pPr algn="ctr"/>
              <a:r>
                <a:rPr lang="en-GB" dirty="0">
                  <a:latin typeface="XCCW Joined 12a" panose="03050602040000000000" pitchFamily="66" charset="0"/>
                </a:rPr>
                <a:t>Everyone Welcome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CEA837E8-CCF6-41E4-94DA-AFB11A02F70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17438" y="503299"/>
            <a:ext cx="1895475" cy="16478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89D5CE3-F8A1-4ADB-B62E-28F9AC22ADD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43817" y="503299"/>
            <a:ext cx="2047875" cy="16859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BA56CE6-177B-49F5-B719-F2FC8E8FF94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826701" y="2401958"/>
            <a:ext cx="2047875" cy="15205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B4C6F0E-9ADD-452E-A9A2-018568F434F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103337" y="2236558"/>
            <a:ext cx="2105025" cy="168592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E734D1E-B0D2-441E-870D-E50194E023A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171259" y="3971331"/>
            <a:ext cx="2105025" cy="172402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0FB43A4-6C98-4075-BDB1-82EF70EF1B0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303553" y="4085631"/>
            <a:ext cx="1857375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919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XCCW Joined 12a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 Siddons</dc:creator>
  <cp:lastModifiedBy>Rea Siddons</cp:lastModifiedBy>
  <cp:revision>2</cp:revision>
  <dcterms:created xsi:type="dcterms:W3CDTF">2023-07-13T13:20:45Z</dcterms:created>
  <dcterms:modified xsi:type="dcterms:W3CDTF">2023-07-14T10:11:11Z</dcterms:modified>
</cp:coreProperties>
</file>