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EF9EB-A4BC-447E-87D2-E9DFA2C63A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03BE23-C357-48EB-8229-B81628EDAA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B183E-B257-40C6-82FF-B4CBB93DA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2577C-1629-4515-8B1B-637116E86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B6130-CC9B-4CBA-B001-A972A3C7E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409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7AD73-4342-4408-B4AE-31AB2741D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7CDF4-9D36-4044-8903-9AB8169BC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D76042-B0FB-42D1-BA9B-BA3D467AC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40EEC-1107-41E5-B9CA-93E89EF00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946FAC-1A0F-4D98-AE42-EAD682C57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832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2C855-5161-42BB-AE16-6E653E985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FB166E-1CCC-4B79-81C0-B62BB8CE2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BA195D-3FF6-4C5D-93EB-52F82A791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DF8E9-ADFF-4C96-A5AF-D0A5B7F48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F02C2-6608-4152-AEDE-44B8C27C4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8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A8B7B-9A30-4477-B3EC-9AD3995F5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435D3-3F63-4554-A4BE-7BE1A2D30C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32648A-6904-40B8-86F7-5B4D5B10F3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661A86-6B6F-4F47-B921-1FB190677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ED9475-1405-47DE-B51A-D2C440DE6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AD12A5-E9C8-42E1-8D4A-BE0FF09EE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75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C9D47-295B-4729-BE52-D14FA9907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E59F3B-9490-499F-A5B8-9300B9A28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023508-687D-47D2-A3D6-5F02E7FFFC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9EDDAC-DFA2-4000-B3A0-0FDFCCC3A3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D30297-03CD-4C26-98C0-DC77BABE12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0F2A5C-F1DC-4847-B44B-D48CA52A9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81C69E-9B0D-41BD-94A7-BF0557888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2A5C5D-856A-43C9-9B55-773B8E99F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04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76F9B-A9D8-41D2-A9BA-E1919BAC4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8B4BA4-9FB3-4BE5-BCB8-7F241EDBC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31BFDD-C998-4E25-B1E7-F98C85258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0B657A-A1CF-4946-9FAD-059DE5223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154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09EA9B-D1B9-4469-AE75-5FA8D45CE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0E9242-251D-4666-A642-0E6C1F85C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7DA89C-5E6C-4DE3-9C0F-C58FB553A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251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7A30E-7AD1-4CE4-97E2-2773918B0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A7B3F-D5FE-41F5-BB79-BC92CCED1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F2CF03-318B-4E8F-A39A-15457C6BC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8B9238-A5D2-48E5-BF8F-6DB18A662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52EAE4-F474-468C-B67E-A2626B8E0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EF39D-DCCC-4323-9339-3AE9B2E33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110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E43E4-0D6F-4036-B5F3-8FBE443E7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F242B0-2106-44BA-9D79-1218013C00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9BA7FB-BA67-4219-9AA4-65D56580FB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2D9C1A-5C51-4ABE-9A16-3BE1044CE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758C3-9C4C-42D2-9CAB-BF2C367CE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6B020A-CDF7-454E-85D8-EA71D265E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589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A82FE-1EC7-4F1E-81F9-FF60EACB1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DDA8A9-127A-4B22-9475-8660E31C49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4348E-3B6C-465C-A5CA-BA74F7B63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182FF-6E21-4ECE-B6BD-694B7A848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D5345-B345-4877-A7C4-5877FFF5E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331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9BA86F-A0D1-4564-B3CD-76D6FBB3B9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ECD330-6A38-4705-87AF-C7B2E354C4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BD0F6A-3F87-4DB1-81C5-1B5744DAA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BB9EA-5944-4825-A34F-98B910EF9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2C415-16FB-48E3-9E1A-8972890CA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547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E400C8-56F5-4C12-B775-1670ECAA1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762E6F-0D50-4CAB-B449-ACA7DE408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86283-DA6C-4CD2-87C6-F9008E586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BD0F2-FF24-4C39-BCC6-930E96029B7C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858E8-86C6-4E3F-9FFE-DD43675EF6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94DBC9-B0E2-454F-A5FE-3697AA68E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768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42309D-8367-4CC1-88ED-1B1D7F52A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02" y="1249689"/>
            <a:ext cx="677529" cy="774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60D168-7F96-4F56-857C-1C1526167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02" y="2241721"/>
            <a:ext cx="677529" cy="7748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894A60-0306-476F-A359-22F1D7550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03" y="3096371"/>
            <a:ext cx="677529" cy="7748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368662-504A-4C48-8B5D-A7E07B17F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04" y="4008606"/>
            <a:ext cx="677529" cy="7748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3AFC26-0955-4C11-B587-82E18079A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04" y="4943053"/>
            <a:ext cx="677529" cy="7748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B1005C-2D12-4640-923B-C1F67742F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04" y="5877500"/>
            <a:ext cx="677529" cy="774854"/>
          </a:xfrm>
          <a:prstGeom prst="rect">
            <a:avLst/>
          </a:prstGeom>
        </p:spPr>
      </p:pic>
      <p:sp>
        <p:nvSpPr>
          <p:cNvPr id="11" name="Text Box 2">
            <a:extLst>
              <a:ext uri="{FF2B5EF4-FFF2-40B4-BE49-F238E27FC236}">
                <a16:creationId xmlns:a16="http://schemas.microsoft.com/office/drawing/2014/main" id="{608374BD-876D-424C-9291-E6DA0EF92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126" y="169211"/>
            <a:ext cx="11069058" cy="5338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r>
              <a:rPr lang="en-GB" sz="1200" b="1" dirty="0">
                <a:effectLst/>
                <a:latin typeface="XCCW Joined 12a" panose="030506020400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Year 3   RE Knowledge Organiser </a:t>
            </a:r>
            <a:r>
              <a:rPr lang="en-GB" sz="1200" b="1" dirty="0">
                <a:latin typeface="XCCW Joined 12a" panose="030506020400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Autumn 1 </a:t>
            </a:r>
            <a:r>
              <a:rPr lang="en-GB" sz="1200" b="1" dirty="0">
                <a:effectLst/>
                <a:latin typeface="XCCW Joined 12a" panose="030506020400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en-GB" sz="1200" dirty="0">
              <a:effectLst/>
              <a:latin typeface="XCCW Joined 12a" panose="030506020400000000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1600" b="1" dirty="0">
                <a:effectLst/>
                <a:latin typeface="XCCW Joined 12a" panose="030506020400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What do Christians learn from the Creation Story? </a:t>
            </a:r>
          </a:p>
        </p:txBody>
      </p:sp>
      <p:pic>
        <p:nvPicPr>
          <p:cNvPr id="12" name="Picture 11" descr="glenmere_logo_colour">
            <a:extLst>
              <a:ext uri="{FF2B5EF4-FFF2-40B4-BE49-F238E27FC236}">
                <a16:creationId xmlns:a16="http://schemas.microsoft.com/office/drawing/2014/main" id="{92DC9B44-7E7F-472C-A00F-5DEB6291A10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0455" y="189541"/>
            <a:ext cx="577515" cy="56865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D95D47C-5255-49E6-9109-4986ACBD6B68}"/>
              </a:ext>
            </a:extLst>
          </p:cNvPr>
          <p:cNvSpPr/>
          <p:nvPr/>
        </p:nvSpPr>
        <p:spPr>
          <a:xfrm>
            <a:off x="922787" y="758199"/>
            <a:ext cx="4960472" cy="1006286"/>
          </a:xfrm>
          <a:prstGeom prst="roundRect">
            <a:avLst>
              <a:gd name="adj" fmla="val 1550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GB" sz="1000" b="1" dirty="0">
                <a:solidFill>
                  <a:schemeClr val="tx1"/>
                </a:solidFill>
                <a:latin typeface="Comic Sans MS" panose="030F0702030302020204" pitchFamily="66" charset="0"/>
              </a:rPr>
              <a:t>What do Christians believe about the creation story?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Comic Sans MS" panose="030F0702030302020204" pitchFamily="66" charset="0"/>
              </a:rPr>
              <a:t>Christians believe in the story of The Creation.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Comic Sans MS" panose="030F0702030302020204" pitchFamily="66" charset="0"/>
              </a:rPr>
              <a:t>Christians believe that God created the universe in 6 days, on the 7</a:t>
            </a:r>
            <a:r>
              <a:rPr lang="en-GB" sz="1000" baseline="30000" dirty="0">
                <a:solidFill>
                  <a:schemeClr val="tx1"/>
                </a:solidFill>
                <a:latin typeface="Comic Sans MS" panose="030F0702030302020204" pitchFamily="66" charset="0"/>
              </a:rPr>
              <a:t>th</a:t>
            </a:r>
            <a:r>
              <a:rPr lang="en-GB" sz="1000" dirty="0">
                <a:solidFill>
                  <a:schemeClr val="tx1"/>
                </a:solidFill>
                <a:latin typeface="Comic Sans MS" panose="030F0702030302020204" pitchFamily="66" charset="0"/>
              </a:rPr>
              <a:t> day he rested. It is called a ‘Holy Day’.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Comic Sans MS" panose="030F0702030302020204" pitchFamily="66" charset="0"/>
              </a:rPr>
              <a:t>The creation story is from Genesis 1:25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7C951DB-04D4-4E9B-BCBD-DD2045084014}"/>
              </a:ext>
            </a:extLst>
          </p:cNvPr>
          <p:cNvSpPr/>
          <p:nvPr/>
        </p:nvSpPr>
        <p:spPr>
          <a:xfrm>
            <a:off x="922787" y="1884843"/>
            <a:ext cx="4960470" cy="8916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b="1" dirty="0">
                <a:solidFill>
                  <a:schemeClr val="tx1"/>
                </a:solidFill>
                <a:latin typeface="XCCW Joined 12a" panose="03050602040000000000" pitchFamily="66" charset="0"/>
              </a:rPr>
              <a:t>2</a:t>
            </a:r>
            <a:r>
              <a:rPr lang="en-GB" sz="1000" dirty="0">
                <a:solidFill>
                  <a:schemeClr val="tx1"/>
                </a:solidFill>
                <a:latin typeface="XCCW Joined 12a" panose="03050602040000000000" pitchFamily="66" charset="0"/>
              </a:rPr>
              <a:t>. </a:t>
            </a:r>
            <a:r>
              <a:rPr lang="en-GB" sz="1000" b="1" dirty="0">
                <a:solidFill>
                  <a:schemeClr val="tx1"/>
                </a:solidFill>
                <a:latin typeface="Comic Sans MS" panose="030F0702030302020204" pitchFamily="66" charset="0"/>
              </a:rPr>
              <a:t>What do Christina believe about God?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Comic Sans MS" panose="030F0702030302020204" pitchFamily="66" charset="0"/>
              </a:rPr>
              <a:t>God is the creator and humans are responsible for looking after the earth.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Comic Sans MS" panose="030F0702030302020204" pitchFamily="66" charset="0"/>
              </a:rPr>
              <a:t>Christians believe that human beings are made in God’s image.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Comic Sans MS" panose="030F0702030302020204" pitchFamily="66" charset="0"/>
              </a:rPr>
              <a:t>Christians believe that God cares for his creation, including humans. </a:t>
            </a:r>
          </a:p>
          <a:p>
            <a:endParaRPr lang="en-GB" sz="1000" b="1" dirty="0">
              <a:solidFill>
                <a:schemeClr val="tx1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0C93A07-850D-46ED-96DB-0392EBCA854D}"/>
              </a:ext>
            </a:extLst>
          </p:cNvPr>
          <p:cNvSpPr/>
          <p:nvPr/>
        </p:nvSpPr>
        <p:spPr>
          <a:xfrm>
            <a:off x="942655" y="2910916"/>
            <a:ext cx="4946433" cy="84466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0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GB" sz="10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GB" sz="1000" b="1" dirty="0">
                <a:solidFill>
                  <a:schemeClr val="tx1"/>
                </a:solidFill>
                <a:latin typeface="Comic Sans MS" panose="030F0702030302020204" pitchFamily="66" charset="0"/>
              </a:rPr>
              <a:t>3. What do Christians believe about the Bible?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Comic Sans MS" panose="030F0702030302020204" pitchFamily="66" charset="0"/>
              </a:rPr>
              <a:t>Christian believe that the Bible guides them in life.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Comic Sans MS" panose="030F0702030302020204" pitchFamily="66" charset="0"/>
              </a:rPr>
              <a:t>The Bible is a special book for some Christians. </a:t>
            </a: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E113E08-5C9A-47D2-A8B0-A0554039A121}"/>
              </a:ext>
            </a:extLst>
          </p:cNvPr>
          <p:cNvSpPr/>
          <p:nvPr/>
        </p:nvSpPr>
        <p:spPr>
          <a:xfrm>
            <a:off x="950425" y="3884689"/>
            <a:ext cx="4926007" cy="84466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b="1" dirty="0">
                <a:solidFill>
                  <a:schemeClr val="tx1"/>
                </a:solidFill>
                <a:latin typeface="Comic Sans MS" panose="030F0702030302020204" pitchFamily="66" charset="0"/>
              </a:rPr>
              <a:t>4. Why should we look after the world?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Comic Sans MS" panose="030F0702030302020204" pitchFamily="66" charset="0"/>
              </a:rPr>
              <a:t>Not everyone is a Christians and not everyone believes that the world was created by God.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Comic Sans MS" panose="030F0702030302020204" pitchFamily="66" charset="0"/>
              </a:rPr>
              <a:t>Christians believe God made our wonderful world, so we should look after it.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A568162-D5F6-4462-BCD2-0FEC6331B4E6}"/>
              </a:ext>
            </a:extLst>
          </p:cNvPr>
          <p:cNvSpPr/>
          <p:nvPr/>
        </p:nvSpPr>
        <p:spPr>
          <a:xfrm>
            <a:off x="946482" y="4984327"/>
            <a:ext cx="4946431" cy="73358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b="1" dirty="0">
                <a:solidFill>
                  <a:schemeClr val="tx1"/>
                </a:solidFill>
                <a:latin typeface="Comic Sans MS" panose="030F0702030302020204" pitchFamily="66" charset="0"/>
              </a:rPr>
              <a:t>5. What </a:t>
            </a:r>
            <a:r>
              <a:rPr lang="en-GB" sz="1000" b="1">
                <a:solidFill>
                  <a:schemeClr val="tx1"/>
                </a:solidFill>
                <a:latin typeface="Comic Sans MS" panose="030F0702030302020204" pitchFamily="66" charset="0"/>
              </a:rPr>
              <a:t>do Christians </a:t>
            </a:r>
            <a:r>
              <a:rPr lang="en-GB" sz="1000" b="1" dirty="0">
                <a:solidFill>
                  <a:schemeClr val="tx1"/>
                </a:solidFill>
                <a:latin typeface="Comic Sans MS" panose="030F0702030302020204" pitchFamily="66" charset="0"/>
              </a:rPr>
              <a:t>believe about humans?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Comic Sans MS" panose="030F0702030302020204" pitchFamily="66" charset="0"/>
              </a:rPr>
              <a:t>The Bible tells a story about how humans spoiled their friendship with God (The Fall).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Comic Sans MS" panose="030F0702030302020204" pitchFamily="66" charset="0"/>
              </a:rPr>
              <a:t>The Fall means that humans can’t get close to God without God’s help.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Comic Sans MS" panose="030F0702030302020204" pitchFamily="66" charset="0"/>
              </a:rPr>
              <a:t>Adam and Eve were created by God.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BEFEC20-387C-4CBC-A2D1-041671D3B2C9}"/>
              </a:ext>
            </a:extLst>
          </p:cNvPr>
          <p:cNvSpPr/>
          <p:nvPr/>
        </p:nvSpPr>
        <p:spPr>
          <a:xfrm>
            <a:off x="950425" y="5906459"/>
            <a:ext cx="4946431" cy="84444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b="1" dirty="0">
                <a:solidFill>
                  <a:schemeClr val="tx1"/>
                </a:solidFill>
                <a:latin typeface="Comic Sans MS" panose="030F0702030302020204" pitchFamily="66" charset="0"/>
              </a:rPr>
              <a:t>6. What are the ten commandments?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Comic Sans MS" panose="030F0702030302020204" pitchFamily="66" charset="0"/>
              </a:rPr>
              <a:t>The commandments were given </a:t>
            </a:r>
            <a:r>
              <a:rPr lang="en-GB" sz="1000">
                <a:solidFill>
                  <a:schemeClr val="tx1"/>
                </a:solidFill>
                <a:latin typeface="Comic Sans MS" panose="030F0702030302020204" pitchFamily="66" charset="0"/>
              </a:rPr>
              <a:t>to Moses by God. </a:t>
            </a:r>
            <a:endParaRPr lang="en-GB" sz="1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Comic Sans MS" panose="030F0702030302020204" pitchFamily="66" charset="0"/>
              </a:rPr>
              <a:t>Christians believe it is important to say sorry to God for the times we do bad things. 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A60ADD42-90B3-4343-8991-651C45F97F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693003"/>
              </p:ext>
            </p:extLst>
          </p:nvPr>
        </p:nvGraphicFramePr>
        <p:xfrm>
          <a:off x="8510171" y="975340"/>
          <a:ext cx="3408074" cy="30655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8409">
                  <a:extLst>
                    <a:ext uri="{9D8B030D-6E8A-4147-A177-3AD203B41FA5}">
                      <a16:colId xmlns:a16="http://schemas.microsoft.com/office/drawing/2014/main" val="198306764"/>
                    </a:ext>
                  </a:extLst>
                </a:gridCol>
                <a:gridCol w="2379665">
                  <a:extLst>
                    <a:ext uri="{9D8B030D-6E8A-4147-A177-3AD203B41FA5}">
                      <a16:colId xmlns:a16="http://schemas.microsoft.com/office/drawing/2014/main" val="2117846056"/>
                    </a:ext>
                  </a:extLst>
                </a:gridCol>
              </a:tblGrid>
              <a:tr h="39461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XCCW Joined 12a" panose="03050602040000000000" pitchFamily="66" charset="0"/>
                        </a:rPr>
                        <a:t>Key Vocabulary 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XCCW Joined 12a" panose="03050602040000000000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674451"/>
                  </a:ext>
                </a:extLst>
              </a:tr>
              <a:tr h="3946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Genesis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en-GB" sz="12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first book of the Bible.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552064"/>
                  </a:ext>
                </a:extLst>
              </a:tr>
              <a:tr h="7435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‘The Fall’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Events</a:t>
                      </a:r>
                      <a:r>
                        <a:rPr lang="en-GB" sz="12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 the Bible when Adam and Eve are forced to leave the Garden of Eden because they disobeyed God. 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5383986"/>
                  </a:ext>
                </a:extLst>
              </a:tr>
              <a:tr h="7435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Creator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person  or being that creates something.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519695"/>
                  </a:ext>
                </a:extLst>
              </a:tr>
              <a:tr h="3946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Forgiveness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Being sorry and having it accepted.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0585384"/>
                  </a:ext>
                </a:extLst>
              </a:tr>
              <a:tr h="3946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Bible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group of religious texts. Holy book for Christians.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0029852"/>
                  </a:ext>
                </a:extLst>
              </a:tr>
            </a:tbl>
          </a:graphicData>
        </a:graphic>
      </p:graphicFrame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5951" y="1551978"/>
            <a:ext cx="2320809" cy="154439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5951" y="4396033"/>
            <a:ext cx="2421601" cy="151545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/>
          <a:srcRect l="6600" t="6549" r="4600" b="5422"/>
          <a:stretch/>
        </p:blipFill>
        <p:spPr>
          <a:xfrm>
            <a:off x="8637071" y="4307023"/>
            <a:ext cx="3185725" cy="210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5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7746</TotalTime>
  <Words>332</Words>
  <Application>Microsoft Office PowerPoint</Application>
  <PresentationFormat>Widescreen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Comic Sans MS</vt:lpstr>
      <vt:lpstr>XCCW Joined 12a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Rea Siddons</dc:creator>
  <cp:lastModifiedBy>Tami Dorrington</cp:lastModifiedBy>
  <cp:revision>29</cp:revision>
  <cp:lastPrinted>2023-09-20T08:58:58Z</cp:lastPrinted>
  <dcterms:created xsi:type="dcterms:W3CDTF">2023-02-03T10:40:57Z</dcterms:created>
  <dcterms:modified xsi:type="dcterms:W3CDTF">2026-08-10T10:09:55Z</dcterms:modified>
</cp:coreProperties>
</file>