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61160-E2DC-4B9E-A209-62BC70247C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1380FA-A3C2-49E6-A10A-75A96777BA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59D19-401B-462B-A458-3CB986E24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92490A-126B-4EE7-9E12-CD239BC0E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B54D3-2103-4A5B-BC37-AAEC243D9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353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B582E-5A9D-411D-B23E-5FBCBE3F8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3EFB5C-E69F-494F-81D0-3F423CF75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6AF3C-6B4C-42CD-B19C-98E8AA158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286F4-7A99-4E3C-B392-AC6558FD2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948B0-060C-4210-946B-B276F3612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008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3C845-7BBB-4831-8469-84B919883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E2E794-B061-4327-96E2-4FF01B0E90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AEC42-EB61-4FDF-8E84-3C2C0AA92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97270C-0DAE-4271-8725-097D4BCAD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CA7E15-C061-4015-B1C5-60FA14602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346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0146A-C485-414D-837C-8664A1F9D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B0F93-5DFD-40DD-8DF6-1C76D5E226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2A24B9-1C6D-4918-AEDE-5B4D8B3901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110419-707B-4ECA-B5C6-59FF30345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7E1B0C-869A-4DB1-9E9B-D1C735DB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FA9978-6942-489E-8C85-B1C2F6ABE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615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1320C-F0A7-437C-9F71-AD8ECA51A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FDB30C-6764-404E-9962-6AE22C29F8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BCA018-FD55-40F9-B781-D363DFAE59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748AEC-B79F-4A95-ADB8-1FA58A219E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A36DFE-88C5-4A4C-A554-D1AAA1C5B9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0B904E-3910-4006-B310-6D5346799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4891F3-D510-41BD-9DD0-D95ACB6A5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4E7781-9ED5-4985-B8FE-C269CB3FA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22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E7EDB-7599-4A58-BD68-8B1B3B163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E17226-76A6-4F5B-89E0-07DA9A10E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BA49E3-135C-495A-9ABA-D3A7CACF3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89766D-CE69-4109-9AE5-F56EFE2F5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8824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17E120-5C54-4359-83F7-484EA8D69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C76A0B-BDE6-41CB-8164-949F42009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F8CA13-3C84-4522-8E54-04A201E70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920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C3AF5-4AC6-4089-8505-6B09D7EEE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89579-0419-4173-8FBC-04C9302CDC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6072F1-CA80-48FD-9834-CE66EECAF5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B2E429-F578-4C9D-B784-CCF28D510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19DCB4-E406-4666-9BCD-3226B6F86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5D9819-6160-4C81-A045-BB05D4DCC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365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529D9-F439-475E-B1CE-25919E109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50B43B-C227-4CFB-84B1-BD331DDF5C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4A2453-117F-458D-BA62-110F53B474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CB3B77-3D03-4548-8EA4-0EFB38512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890BDF-12CB-4B5E-9B5E-BB7AA5EF0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4B110F-4473-46FE-BBEA-48EDB30EB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858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84604-A68C-4194-B9BF-DF481EE5C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3A680-1C9C-498A-945B-BB80425B3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550FE-DB54-4062-86AB-E4E4D2FB4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AD883-FEC2-4013-9AA7-BB3DD81AF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F185AA-22EB-44B3-A70B-25E454843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3923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A9BD48-DFED-4188-B261-605EA6288E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3A24DF-784A-4AAB-A4DB-6C959A7E80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F14C7-004A-4A8B-BD1C-7ABDA8B19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F33F31-3397-4DD3-8739-CB0AC8F70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A303B9-B2E9-4859-B32B-A7DB58BB2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308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66503B-D909-4B5B-818B-B1329CF93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9C3DF3-695E-471A-8FF5-818FB542C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F6880-8015-4ED1-915B-1F8C31C6EF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B1838-0530-4539-A86B-CFDD4F64C680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588FF-E105-43B9-BE29-CD5BBD8E63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32F75-90F0-4EF2-9F74-A9A72F5D76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2172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5.jpeg"/><Relationship Id="rId3" Type="http://schemas.openxmlformats.org/officeDocument/2006/relationships/image" Target="../media/image4.png"/><Relationship Id="rId21" Type="http://schemas.openxmlformats.org/officeDocument/2006/relationships/image" Target="../media/image16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.bin"/><Relationship Id="rId20" Type="http://schemas.openxmlformats.org/officeDocument/2006/relationships/image" Target="../media/image3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.png"/><Relationship Id="rId10" Type="http://schemas.openxmlformats.org/officeDocument/2006/relationships/image" Target="../media/image11.png"/><Relationship Id="rId19" Type="http://schemas.openxmlformats.org/officeDocument/2006/relationships/oleObject" Target="../embeddings/oleObject3.bin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oleObject" Target="../embeddings/oleObject1.bin"/><Relationship Id="rId22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4BACC3-1E00-4B87-9516-A8BFAC3DE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353" y="25257"/>
            <a:ext cx="11629748" cy="65669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D55FF7-20F2-4435-8ED9-E40CB9E7F3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56" y="5955794"/>
            <a:ext cx="686901" cy="738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155C496-2C6E-4877-9C17-F62E3508ED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514" y="5929948"/>
            <a:ext cx="679891" cy="738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A6663B-3C40-42FF-AAEF-DD4459D85D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336" y="5955794"/>
            <a:ext cx="665872" cy="709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F78079-CF3E-469B-BD21-792905CF01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174" y="5972958"/>
            <a:ext cx="712134" cy="709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5331737-F477-4F35-85EE-C37E993248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251" y="5938629"/>
            <a:ext cx="672882" cy="726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E98321-6C07-4ED7-BFE9-23C6BD99EC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43" y="5955794"/>
            <a:ext cx="679891" cy="7437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FD74B72-E244-4877-816C-E2E403DECA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331" y="5950072"/>
            <a:ext cx="672882" cy="7437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6967D27-6975-40E2-9772-9D776E9B2B8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887" y="5944350"/>
            <a:ext cx="686901" cy="749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AF00B24-A7E2-4869-A400-CEFBC03AA8A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710" y="5944350"/>
            <a:ext cx="672882" cy="7380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158CBF93-C23A-4888-83E4-C081A0BB906E}"/>
              </a:ext>
            </a:extLst>
          </p:cNvPr>
          <p:cNvGrpSpPr/>
          <p:nvPr/>
        </p:nvGrpSpPr>
        <p:grpSpPr>
          <a:xfrm>
            <a:off x="9616817" y="2538899"/>
            <a:ext cx="2465692" cy="2918130"/>
            <a:chOff x="9636052" y="160972"/>
            <a:chExt cx="2465692" cy="291813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5E1B94E-46B0-4143-96D6-F392C95562AF}"/>
                </a:ext>
              </a:extLst>
            </p:cNvPr>
            <p:cNvPicPr/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55287" y="160972"/>
              <a:ext cx="2427222" cy="1770465"/>
            </a:xfrm>
            <a:prstGeom prst="rect">
              <a:avLst/>
            </a:prstGeom>
            <a:noFill/>
            <a:ln w="28575">
              <a:solidFill>
                <a:srgbClr val="00B0F0"/>
              </a:solidFill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E336036-1802-423D-BA69-1195B0D36268}"/>
                </a:ext>
              </a:extLst>
            </p:cNvPr>
            <p:cNvSpPr/>
            <p:nvPr/>
          </p:nvSpPr>
          <p:spPr>
            <a:xfrm>
              <a:off x="9636052" y="1931438"/>
              <a:ext cx="2465692" cy="1147664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latin typeface="XCCW Joined 12a" panose="03050602040000000000" pitchFamily="66" charset="0"/>
                </a:rPr>
                <a:t>Year 4</a:t>
              </a:r>
            </a:p>
            <a:p>
              <a:pPr algn="ctr"/>
              <a:r>
                <a:rPr lang="en-GB" dirty="0">
                  <a:latin typeface="XCCW Joined 12a" panose="03050602040000000000" pitchFamily="66" charset="0"/>
                </a:rPr>
                <a:t>Everyone Welcome</a:t>
              </a:r>
            </a:p>
          </p:txBody>
        </p:sp>
      </p:grp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D68FFCF2-7FCC-4599-AA4D-44CEEB7C71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3811021"/>
              </p:ext>
            </p:extLst>
          </p:nvPr>
        </p:nvGraphicFramePr>
        <p:xfrm>
          <a:off x="5666220" y="4076479"/>
          <a:ext cx="1462549" cy="11783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Bitmap Image" r:id="rId14" imgW="3779848" imgH="3032381" progId="Paint.Picture">
                  <p:embed/>
                </p:oleObj>
              </mc:Choice>
              <mc:Fallback>
                <p:oleObj name="Bitmap Image" r:id="rId14" imgW="3779848" imgH="3032381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6220" y="4076479"/>
                        <a:ext cx="1462549" cy="117837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AB5045E-F2DA-4477-A38A-720C9853D4AD}"/>
              </a:ext>
            </a:extLst>
          </p:cNvPr>
          <p:cNvSpPr txBox="1"/>
          <p:nvPr/>
        </p:nvSpPr>
        <p:spPr>
          <a:xfrm>
            <a:off x="5663953" y="5246703"/>
            <a:ext cx="1447061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To help someone accept difference</a:t>
            </a:r>
            <a:endParaRPr lang="en-GB" sz="1400" dirty="0"/>
          </a:p>
        </p:txBody>
      </p:sp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3BEF8157-1F79-4D01-9E44-636D05C853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6568022"/>
              </p:ext>
            </p:extLst>
          </p:nvPr>
        </p:nvGraphicFramePr>
        <p:xfrm>
          <a:off x="2073224" y="4003829"/>
          <a:ext cx="1540447" cy="1289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Bitmap Image" r:id="rId16" imgW="4252329" imgH="4312381" progId="Paint.Picture">
                  <p:embed/>
                </p:oleObj>
              </mc:Choice>
              <mc:Fallback>
                <p:oleObj name="Bitmap Image" r:id="rId16" imgW="4252329" imgH="4312381" progId="Paint.Picture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3224" y="4003829"/>
                        <a:ext cx="1540447" cy="128997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19752C91-F81B-4644-8577-738A3E8CBFD8}"/>
              </a:ext>
            </a:extLst>
          </p:cNvPr>
          <p:cNvSpPr txBox="1"/>
          <p:nvPr/>
        </p:nvSpPr>
        <p:spPr>
          <a:xfrm>
            <a:off x="2081947" y="5246703"/>
            <a:ext cx="1540446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To choose when to be assertive</a:t>
            </a:r>
            <a:endParaRPr lang="en-GB" sz="1400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0B6C76B-9EC2-418B-949C-E81F5EC54480}"/>
              </a:ext>
            </a:extLst>
          </p:cNvPr>
          <p:cNvPicPr/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137" y="2130270"/>
            <a:ext cx="1443970" cy="1289975"/>
          </a:xfrm>
          <a:prstGeom prst="rect">
            <a:avLst/>
          </a:prstGeom>
          <a:noFill/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DE878D2-B941-44BF-BB00-5440741EF321}"/>
              </a:ext>
            </a:extLst>
          </p:cNvPr>
          <p:cNvSpPr txBox="1"/>
          <p:nvPr/>
        </p:nvSpPr>
        <p:spPr>
          <a:xfrm>
            <a:off x="3474369" y="3393396"/>
            <a:ext cx="144397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To look after our mental health</a:t>
            </a:r>
            <a:endParaRPr lang="en-GB" sz="14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7D02C2C-B193-4BD9-84A1-B56F301421CD}"/>
              </a:ext>
            </a:extLst>
          </p:cNvPr>
          <p:cNvSpPr txBox="1"/>
          <p:nvPr/>
        </p:nvSpPr>
        <p:spPr>
          <a:xfrm>
            <a:off x="7111014" y="3530833"/>
            <a:ext cx="1322772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To find common good</a:t>
            </a:r>
            <a:endParaRPr lang="en-GB" sz="14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B472B04-28A3-40B1-957B-57A332D224E5}"/>
              </a:ext>
            </a:extLst>
          </p:cNvPr>
          <p:cNvSpPr txBox="1"/>
          <p:nvPr/>
        </p:nvSpPr>
        <p:spPr>
          <a:xfrm>
            <a:off x="5277004" y="1882452"/>
            <a:ext cx="1540446" cy="73866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To understand people can make their own choices</a:t>
            </a:r>
            <a:endParaRPr lang="en-GB" sz="1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B7E8A79-100D-4768-810A-9934A4D7A6EF}"/>
              </a:ext>
            </a:extLst>
          </p:cNvPr>
          <p:cNvSpPr txBox="1"/>
          <p:nvPr/>
        </p:nvSpPr>
        <p:spPr>
          <a:xfrm>
            <a:off x="1649127" y="1917284"/>
            <a:ext cx="1289273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To </a:t>
            </a:r>
            <a:r>
              <a:rPr lang="en-US" sz="1400"/>
              <a:t>be proud of who I am</a:t>
            </a:r>
            <a:endParaRPr lang="en-GB" sz="1400" dirty="0"/>
          </a:p>
        </p:txBody>
      </p:sp>
      <p:graphicFrame>
        <p:nvGraphicFramePr>
          <p:cNvPr id="36" name="Object 35">
            <a:extLst>
              <a:ext uri="{FF2B5EF4-FFF2-40B4-BE49-F238E27FC236}">
                <a16:creationId xmlns:a16="http://schemas.microsoft.com/office/drawing/2014/main" id="{DB699390-A0C2-4571-99C1-6FE3C383D1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5734381"/>
              </p:ext>
            </p:extLst>
          </p:nvPr>
        </p:nvGraphicFramePr>
        <p:xfrm>
          <a:off x="7111014" y="2196302"/>
          <a:ext cx="1322772" cy="133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Bitmap Image" r:id="rId19" imgW="3398095" imgH="3443810" progId="Paint.Picture">
                  <p:embed/>
                </p:oleObj>
              </mc:Choice>
              <mc:Fallback>
                <p:oleObj name="Bitmap Image" r:id="rId19" imgW="3398095" imgH="3443810" progId="Paint.Picture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1014" y="2196302"/>
                        <a:ext cx="1322772" cy="1337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7" name="Picture 36">
            <a:extLst>
              <a:ext uri="{FF2B5EF4-FFF2-40B4-BE49-F238E27FC236}">
                <a16:creationId xmlns:a16="http://schemas.microsoft.com/office/drawing/2014/main" id="{5CEA30DC-818F-45B4-901D-A1BBC3F69A4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277004" y="343966"/>
            <a:ext cx="1540446" cy="156112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24D1DE39-784D-49CE-AD13-E24BFAC6EC2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645584" y="101216"/>
            <a:ext cx="1284048" cy="1816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919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1266</TotalTime>
  <Words>40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XCCW Joined 12a</vt:lpstr>
      <vt:lpstr>Office Theme</vt:lpstr>
      <vt:lpstr>Bitmap Image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Rea Siddons</dc:creator>
  <cp:lastModifiedBy>Tammy Dorrington</cp:lastModifiedBy>
  <cp:revision>5</cp:revision>
  <dcterms:created xsi:type="dcterms:W3CDTF">2023-07-13T13:20:45Z</dcterms:created>
  <dcterms:modified xsi:type="dcterms:W3CDTF">2024-08-14T11:29:28Z</dcterms:modified>
</cp:coreProperties>
</file>