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F9EB-A4BC-447E-87D2-E9DFA2C63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BE23-C357-48EB-8229-B81628ED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B183E-B257-40C6-82FF-B4CBB93D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2577C-1629-4515-8B1B-637116E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B6130-CC9B-4CBA-B001-A972A3C7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0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82FE-1EC7-4F1E-81F9-FF60EACB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DA8A9-127A-4B22-9475-8660E31C4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348E-3B6C-465C-A5CA-BA74F7B6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82FF-6E21-4ECE-B6BD-694B7A8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D5345-B345-4877-A7C4-5877FFF5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3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BA86F-A0D1-4564-B3CD-76D6FBB3B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D330-6A38-4705-87AF-C7B2E354C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D0F6A-3F87-4DB1-81C5-1B5744DA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BB9EA-5944-4825-A34F-98B910EF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C415-16FB-48E3-9E1A-8972890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AD73-4342-4408-B4AE-31AB2741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CDF4-9D36-4044-8903-9AB8169B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6042-B0FB-42D1-BA9B-BA3D467A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40EEC-1107-41E5-B9CA-93E89EF0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6FAC-1A0F-4D98-AE42-EAD682C5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3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C855-5161-42BB-AE16-6E653E98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B166E-1CCC-4B79-81C0-B62BB8CE2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A195D-3FF6-4C5D-93EB-52F82A79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F8E9-ADFF-4C96-A5AF-D0A5B7F4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F02C2-6608-4152-AEDE-44B8C27C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8B7B-9A30-4477-B3EC-9AD3995F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35D3-3F63-4554-A4BE-7BE1A2D30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2648A-6904-40B8-86F7-5B4D5B10F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61A86-6B6F-4F47-B921-1FB19067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9475-1405-47DE-B51A-D2C440D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D12A5-E9C8-42E1-8D4A-BE0FF09E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9D47-295B-4729-BE52-D14FA990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59F3B-9490-499F-A5B8-9300B9A28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23508-687D-47D2-A3D6-5F02E7FF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EDDAC-DFA2-4000-B3A0-0FDFCCC3A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30297-03CD-4C26-98C0-DC77BABE1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F2A5C-F1DC-4847-B44B-D48CA52A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1C69E-9B0D-41BD-94A7-BF055788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2A5C5D-856A-43C9-9B55-773B8E99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0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6F9B-A9D8-41D2-A9BA-E1919BAC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B4BA4-9FB3-4BE5-BCB8-7F241EDB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1BFDD-C998-4E25-B1E7-F98C8525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B657A-A1CF-4946-9FAD-059DE522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5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9EA9B-D1B9-4469-AE75-5FA8D45C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E9242-251D-4666-A642-0E6C1F85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DA89C-5E6C-4DE3-9C0F-C58FB553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A30E-7AD1-4CE4-97E2-2773918B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A7B3F-D5FE-41F5-BB79-BC92CCED1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CF03-318B-4E8F-A39A-15457C6BC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B9238-A5D2-48E5-BF8F-6DB18A66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EAE4-F474-468C-B67E-A2626B8E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F39D-DCCC-4323-9339-3AE9B2E3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1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3E4-0D6F-4036-B5F3-8FBE443E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242B0-2106-44BA-9D79-1218013C0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BA7FB-BA67-4219-9AA4-65D56580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D9C1A-5C51-4ABE-9A16-3BE1044C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758C3-9C4C-42D2-9CAB-BF2C367C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B020A-CDF7-454E-85D8-EA71D265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400C8-56F5-4C12-B775-1670ECAA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62E6F-0D50-4CAB-B449-ACA7DE408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6283-DA6C-4CD2-87C6-F9008E586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D0F2-FF24-4C39-BCC6-930E96029B7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58E8-86C6-4E3F-9FFE-DD43675EF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DBC9-B0E2-454F-A5FE-3697AA68E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42309D-8367-4CC1-88ED-1B1D7F52A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48" y="975340"/>
            <a:ext cx="677529" cy="7748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60D168-7F96-4F56-857C-1C1526167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96" y="2087629"/>
            <a:ext cx="677529" cy="7748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894A60-0306-476F-A359-22F1D7550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0" y="3350419"/>
            <a:ext cx="677529" cy="7748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368662-504A-4C48-8B5D-A7E07B17F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60" y="4396945"/>
            <a:ext cx="677529" cy="7748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3AFC26-0955-4C11-B587-82E18079A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1" y="5388064"/>
            <a:ext cx="677529" cy="774854"/>
          </a:xfrm>
          <a:prstGeom prst="rect">
            <a:avLst/>
          </a:prstGeom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608374BD-876D-424C-9291-E6DA0EF9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331" y="124183"/>
            <a:ext cx="11069058" cy="533896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GB" sz="12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Year 3   RE Knowledge Organiser Summer 2  </a:t>
            </a:r>
            <a:endParaRPr lang="en-GB" sz="1200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How and why do people try to make the world a better place?</a:t>
            </a:r>
          </a:p>
        </p:txBody>
      </p:sp>
      <p:pic>
        <p:nvPicPr>
          <p:cNvPr id="12" name="Picture 11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1669" y="249490"/>
            <a:ext cx="577515" cy="56865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5D47C-5255-49E6-9109-4986ACBD6B68}"/>
              </a:ext>
            </a:extLst>
          </p:cNvPr>
          <p:cNvSpPr/>
          <p:nvPr/>
        </p:nvSpPr>
        <p:spPr>
          <a:xfrm>
            <a:off x="922786" y="726079"/>
            <a:ext cx="5156605" cy="1038406"/>
          </a:xfrm>
          <a:prstGeom prst="roundRect">
            <a:avLst>
              <a:gd name="adj" fmla="val 155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What’s wrong with the world?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Selfishness/lack of love/humans are all examples of what could be wrong with the world today.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Religion helps people understand what is wrong with the world.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Humanists believe that humans are responsible for making the world a better place.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7C951DB-04D4-4E9B-BCBD-DD2045084014}"/>
              </a:ext>
            </a:extLst>
          </p:cNvPr>
          <p:cNvSpPr/>
          <p:nvPr/>
        </p:nvSpPr>
        <p:spPr>
          <a:xfrm>
            <a:off x="932443" y="1864604"/>
            <a:ext cx="5146948" cy="130950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2</a:t>
            </a: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. </a:t>
            </a:r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How can the ‘Golden Rules’ help people to work out how to make the world a better place?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Religion gives people help and guidelines to live in the right way.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Golden Rule : </a:t>
            </a:r>
            <a:r>
              <a:rPr lang="en-GB" sz="1000" i="1" dirty="0">
                <a:solidFill>
                  <a:schemeClr val="tx1"/>
                </a:solidFill>
                <a:latin typeface="XCCW Joined 12a" panose="03050602040000000000" pitchFamily="66" charset="0"/>
              </a:rPr>
              <a:t>Treat others how you would like to be treated.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Different religions have their own set of ‘Golden Rules’.</a:t>
            </a:r>
          </a:p>
          <a:p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0C93A07-850D-46ED-96DB-0392EBCA854D}"/>
              </a:ext>
            </a:extLst>
          </p:cNvPr>
          <p:cNvSpPr/>
          <p:nvPr/>
        </p:nvSpPr>
        <p:spPr>
          <a:xfrm>
            <a:off x="922786" y="3174111"/>
            <a:ext cx="5146948" cy="9841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dirty="0">
              <a:solidFill>
                <a:schemeClr val="tx1"/>
              </a:solidFill>
            </a:endParaRPr>
          </a:p>
          <a:p>
            <a:endParaRPr lang="en-GB" sz="1000" b="1" dirty="0">
              <a:solidFill>
                <a:schemeClr val="tx1"/>
              </a:solidFill>
              <a:latin typeface="XCCW Joined 12a" panose="03050602040000000000" pitchFamily="66" charset="0"/>
            </a:endParaRPr>
          </a:p>
          <a:p>
            <a:endParaRPr lang="en-GB" sz="1000" b="1" dirty="0">
              <a:solidFill>
                <a:schemeClr val="tx1"/>
              </a:solidFill>
              <a:latin typeface="XCCW Joined 12a" panose="03050602040000000000" pitchFamily="66" charset="0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3. </a:t>
            </a:r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How do </a:t>
            </a:r>
            <a:r>
              <a:rPr lang="en-GB" sz="1000" b="1" dirty="0" smtClean="0">
                <a:solidFill>
                  <a:schemeClr val="tx1"/>
                </a:solidFill>
                <a:latin typeface="XCCW Joined 12a" panose="03050602040000000000" pitchFamily="66" charset="0"/>
              </a:rPr>
              <a:t>Jewish people </a:t>
            </a:r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try to make the world a better place?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  <a:latin typeface="XCCW Joined 12a" panose="03050602040000000000" pitchFamily="66" charset="0"/>
              </a:rPr>
              <a:t>The </a:t>
            </a: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Jewish teaching ‘</a:t>
            </a:r>
            <a:r>
              <a:rPr lang="en-GB" sz="1000" dirty="0" err="1">
                <a:solidFill>
                  <a:schemeClr val="tx1"/>
                </a:solidFill>
                <a:latin typeface="XCCW Joined 12a" panose="03050602040000000000" pitchFamily="66" charset="0"/>
              </a:rPr>
              <a:t>tikkun</a:t>
            </a: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XCCW Joined 12a" panose="03050602040000000000" pitchFamily="66" charset="0"/>
              </a:rPr>
              <a:t>olam</a:t>
            </a: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’ is about repairing the world.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solidFill>
                  <a:schemeClr val="tx1"/>
                </a:solidFill>
                <a:latin typeface="XCCW Joined 12a" panose="03050602040000000000" pitchFamily="66" charset="0"/>
              </a:rPr>
              <a:t>Tzedek</a:t>
            </a: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 is a Jewish charity that try to help the world.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Anyone is able to ‘repair the world’. </a:t>
            </a:r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E113E08-5C9A-47D2-A8B0-A0554039A121}"/>
              </a:ext>
            </a:extLst>
          </p:cNvPr>
          <p:cNvSpPr/>
          <p:nvPr/>
        </p:nvSpPr>
        <p:spPr>
          <a:xfrm>
            <a:off x="890329" y="4248680"/>
            <a:ext cx="5137674" cy="10713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4. Who is inspired by Jesus’ example of sacrifice?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Christians believe that God made a perfect world, but that sin spoilt it and terrible things happened.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Christians believe that Jesus was sent to save the people and bring them back to God.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schemeClr val="tx1"/>
                </a:solidFill>
                <a:latin typeface="XCCW Joined 12a" panose="03050602040000000000" pitchFamily="66" charset="0"/>
              </a:rPr>
              <a:t>Christians believe </a:t>
            </a: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Jesus died so that people can be forgiven.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A568162-D5F6-4462-BCD2-0FEC6331B4E6}"/>
              </a:ext>
            </a:extLst>
          </p:cNvPr>
          <p:cNvSpPr/>
          <p:nvPr/>
        </p:nvSpPr>
        <p:spPr>
          <a:xfrm>
            <a:off x="826790" y="5388064"/>
            <a:ext cx="5137674" cy="118054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>
                <a:solidFill>
                  <a:schemeClr val="tx1"/>
                </a:solidFill>
                <a:latin typeface="XCCW Joined 12a" panose="03050602040000000000" pitchFamily="66" charset="0"/>
              </a:rPr>
              <a:t>5. How do Muslims try to make the world a better place?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Zakat is one of the five pillars of Islam.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Each year Muslims try to give 2.5% (if they can afford it) of what they earn to charity or the needy.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Muslims believe they are caring for the worldwide Muslim family, the </a:t>
            </a:r>
            <a:r>
              <a:rPr lang="en-GB" sz="1000" dirty="0" err="1">
                <a:solidFill>
                  <a:schemeClr val="tx1"/>
                </a:solidFill>
                <a:latin typeface="XCCW Joined 12a" panose="03050602040000000000" pitchFamily="66" charset="0"/>
              </a:rPr>
              <a:t>Ummah</a:t>
            </a:r>
            <a:r>
              <a:rPr lang="en-GB" sz="1000" dirty="0">
                <a:solidFill>
                  <a:schemeClr val="tx1"/>
                </a:solidFill>
                <a:latin typeface="XCCW Joined 12a" panose="03050602040000000000" pitchFamily="66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60ADD42-90B3-4343-8991-651C45F9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34569"/>
              </p:ext>
            </p:extLst>
          </p:nvPr>
        </p:nvGraphicFramePr>
        <p:xfrm>
          <a:off x="8440614" y="975340"/>
          <a:ext cx="3477631" cy="4865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198306764"/>
                    </a:ext>
                  </a:extLst>
                </a:gridCol>
                <a:gridCol w="2106030">
                  <a:extLst>
                    <a:ext uri="{9D8B030D-6E8A-4147-A177-3AD203B41FA5}">
                      <a16:colId xmlns:a16="http://schemas.microsoft.com/office/drawing/2014/main" val="2117846056"/>
                    </a:ext>
                  </a:extLst>
                </a:gridCol>
              </a:tblGrid>
              <a:tr h="39461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</a:rPr>
                        <a:t>Key Vocabulary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XCCW Joined 12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4451"/>
                  </a:ext>
                </a:extLst>
              </a:tr>
              <a:tr h="3946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Humanist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Humanists do not believe in a God.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552064"/>
                  </a:ext>
                </a:extLst>
              </a:tr>
              <a:tr h="743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Charity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Charity is an act of giving help to those in need of it.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383986"/>
                  </a:ext>
                </a:extLst>
              </a:tr>
              <a:tr h="743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Sacrifice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sacrifice is giving something up.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19695"/>
                  </a:ext>
                </a:extLst>
              </a:tr>
              <a:tr h="3946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Golden Rules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Rules which tells us how to treat others.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85384"/>
                  </a:ext>
                </a:extLst>
              </a:tr>
              <a:tr h="3946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Tzedek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XCCW Joined 12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means ‘justice’ in Hebrew. It is also the name of a UK-based charity.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69214"/>
                  </a:ext>
                </a:extLst>
              </a:tr>
              <a:tr h="714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Selfishness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Being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selfish is when you are only thinking about yourself and not about others.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XCCW Joined 12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563295"/>
                  </a:ext>
                </a:extLst>
              </a:tr>
              <a:tr h="3946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Generosity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XCCW Joined 12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is the act of giving what you have to others.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34991"/>
                  </a:ext>
                </a:extLst>
              </a:tr>
            </a:tbl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609" y="1072159"/>
            <a:ext cx="2073846" cy="93757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2609" y="2423817"/>
            <a:ext cx="2136848" cy="133176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1543" y="4248680"/>
            <a:ext cx="2221992" cy="138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392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XCCW Joined 12a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Student</cp:lastModifiedBy>
  <cp:revision>25</cp:revision>
  <cp:lastPrinted>2025-06-12T09:34:15Z</cp:lastPrinted>
  <dcterms:created xsi:type="dcterms:W3CDTF">2023-02-03T10:40:57Z</dcterms:created>
  <dcterms:modified xsi:type="dcterms:W3CDTF">2025-06-12T09:34:16Z</dcterms:modified>
</cp:coreProperties>
</file>