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844" autoAdjust="0"/>
    <p:restoredTop sz="94660"/>
  </p:normalViewPr>
  <p:slideViewPr>
    <p:cSldViewPr snapToGrid="0">
      <p:cViewPr varScale="1">
        <p:scale>
          <a:sx n="81" d="100"/>
          <a:sy n="81" d="100"/>
        </p:scale>
        <p:origin x="72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61160-E2DC-4B9E-A209-62BC70247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380FA-A3C2-49E6-A10A-75A96777B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59D19-401B-462B-A458-3CB986E24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2490A-126B-4EE7-9E12-CD239BC0E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B54D3-2103-4A5B-BC37-AAEC243D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35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582E-5A9D-411D-B23E-5FBCBE3F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EFB5C-E69F-494F-81D0-3F423CF7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6AF3C-6B4C-42CD-B19C-98E8AA15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286F4-7A99-4E3C-B392-AC6558FD2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948B0-060C-4210-946B-B276F361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00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3C845-7BBB-4831-8469-84B919883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2E794-B061-4327-96E2-4FF01B0E9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AEC42-EB61-4FDF-8E84-3C2C0AA9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7270C-0DAE-4271-8725-097D4BCA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A7E15-C061-4015-B1C5-60FA14602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4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0146A-C485-414D-837C-8664A1F9D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B0F93-5DFD-40DD-8DF6-1C76D5E22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A24B9-1C6D-4918-AEDE-5B4D8B390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10419-707B-4ECA-B5C6-59FF30345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E1B0C-869A-4DB1-9E9B-D1C735DB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A9978-6942-489E-8C85-B1C2F6ABE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61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1320C-F0A7-437C-9F71-AD8ECA51A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DB30C-6764-404E-9962-6AE22C29F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CA018-FD55-40F9-B781-D363DFAE5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748AEC-B79F-4A95-ADB8-1FA58A219E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A36DFE-88C5-4A4C-A554-D1AAA1C5B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0B904E-3910-4006-B310-6D534679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4891F3-D510-41BD-9DD0-D95ACB6A5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4E7781-9ED5-4985-B8FE-C269CB3F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2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7EDB-7599-4A58-BD68-8B1B3B16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E17226-76A6-4F5B-89E0-07DA9A10E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BA49E3-135C-495A-9ABA-D3A7CACF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9766D-CE69-4109-9AE5-F56EFE2F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2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17E120-5C54-4359-83F7-484EA8D6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C76A0B-BDE6-41CB-8164-949F42009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8CA13-3C84-4522-8E54-04A201E70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920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3AF5-4AC6-4089-8505-6B09D7EE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89579-0419-4173-8FBC-04C9302CD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072F1-CA80-48FD-9834-CE66EECAF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2E429-F578-4C9D-B784-CCF28D510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9DCB4-E406-4666-9BCD-3226B6F8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D9819-6160-4C81-A045-BB05D4DC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36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529D9-F439-475E-B1CE-25919E10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0B43B-C227-4CFB-84B1-BD331DDF5C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A2453-117F-458D-BA62-110F53B47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B3B77-3D03-4548-8EA4-0EFB3851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90BDF-12CB-4B5E-9B5E-BB7AA5EF0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B110F-4473-46FE-BBEA-48EDB30EB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85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84604-A68C-4194-B9BF-DF481EE5C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3A680-1C9C-498A-945B-BB80425B3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550FE-DB54-4062-86AB-E4E4D2FB4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AD883-FEC2-4013-9AA7-BB3DD81AF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185AA-22EB-44B3-A70B-25E454843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92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9BD48-DFED-4188-B261-605EA6288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3A24DF-784A-4AAB-A4DB-6C959A7E8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F14C7-004A-4A8B-BD1C-7ABDA8B19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33F31-3397-4DD3-8739-CB0AC8F70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303B9-B2E9-4859-B32B-A7DB58BB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3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66503B-D909-4B5B-818B-B1329CF93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C3DF3-695E-471A-8FF5-818FB542C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F6880-8015-4ED1-915B-1F8C31C6EF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B1838-0530-4539-A86B-CFDD4F64C68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588FF-E105-43B9-BE29-CD5BBD8E6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32F75-90F0-4EF2-9F74-A9A72F5D7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1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4BACC3-1E00-4B87-9516-A8BFAC3DE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1" y="1"/>
            <a:ext cx="12011488" cy="67825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55FF7-20F2-4435-8ED9-E40CB9E7F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56" y="5955794"/>
            <a:ext cx="686901" cy="73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55C496-2C6E-4877-9C17-F62E3508E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514" y="5929948"/>
            <a:ext cx="679891" cy="73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A6663B-3C40-42FF-AAEF-DD4459D85D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336" y="5955794"/>
            <a:ext cx="665872" cy="709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F78079-CF3E-469B-BD21-792905CF01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174" y="5972958"/>
            <a:ext cx="712134" cy="709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331737-F477-4F35-85EE-C37E993248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251" y="5938629"/>
            <a:ext cx="672882" cy="726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E98321-6C07-4ED7-BFE9-23C6BD99EC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3" y="5955794"/>
            <a:ext cx="679891" cy="743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D74B72-E244-4877-816C-E2E403DECA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331" y="5950072"/>
            <a:ext cx="672882" cy="743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967D27-6975-40E2-9772-9D776E9B2B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887" y="5944350"/>
            <a:ext cx="686901" cy="749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F00B24-A7E2-4869-A400-CEFBC03AA8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710" y="5944350"/>
            <a:ext cx="672882" cy="7380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58CBF93-C23A-4888-83E4-C081A0BB906E}"/>
              </a:ext>
            </a:extLst>
          </p:cNvPr>
          <p:cNvGrpSpPr/>
          <p:nvPr/>
        </p:nvGrpSpPr>
        <p:grpSpPr>
          <a:xfrm>
            <a:off x="9616817" y="2512266"/>
            <a:ext cx="2465692" cy="2918130"/>
            <a:chOff x="9636052" y="160972"/>
            <a:chExt cx="2465692" cy="291813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E1B94E-46B0-4143-96D6-F392C95562AF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5287" y="160972"/>
              <a:ext cx="2427222" cy="1770465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E336036-1802-423D-BA69-1195B0D36268}"/>
                </a:ext>
              </a:extLst>
            </p:cNvPr>
            <p:cNvSpPr/>
            <p:nvPr/>
          </p:nvSpPr>
          <p:spPr>
            <a:xfrm>
              <a:off x="9636052" y="1931438"/>
              <a:ext cx="2465692" cy="1147664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latin typeface="XCCW Joined 12a" panose="03050602040000000000" pitchFamily="66" charset="0"/>
                </a:rPr>
                <a:t>Year 5</a:t>
              </a:r>
              <a:endParaRPr lang="en-GB" dirty="0">
                <a:latin typeface="XCCW Joined 12a" panose="03050602040000000000" pitchFamily="66" charset="0"/>
              </a:endParaRPr>
            </a:p>
            <a:p>
              <a:pPr algn="ctr"/>
              <a:r>
                <a:rPr lang="en-GB" dirty="0">
                  <a:latin typeface="XCCW Joined 12a" panose="03050602040000000000" pitchFamily="66" charset="0"/>
                </a:rPr>
                <a:t>Everyone Welcome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358B97F-5AB5-D17C-568E-43E5075274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39653" y="662268"/>
            <a:ext cx="1368238" cy="13682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4B2E5F-FF71-F0C5-5B21-EE76F490EB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62129" y="546734"/>
            <a:ext cx="1112829" cy="14837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0186A1-F475-F071-B501-FB646D2C8E9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33434" y="2368862"/>
            <a:ext cx="1764781" cy="13304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A719B3-C580-FA5B-94F6-643E0C1EEF5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89639" y="2161816"/>
            <a:ext cx="1112829" cy="148377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0C173C7-631C-9CC2-0C39-5BDB42D0E76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87331" y="4104770"/>
            <a:ext cx="1368238" cy="13737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F854F4E-6852-130C-6BC9-9CA553F7727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25208" y="4150285"/>
            <a:ext cx="1844020" cy="137373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DE74534-69C0-E061-A978-79D40D71B38C}"/>
              </a:ext>
            </a:extLst>
          </p:cNvPr>
          <p:cNvSpPr txBox="1"/>
          <p:nvPr/>
        </p:nvSpPr>
        <p:spPr>
          <a:xfrm>
            <a:off x="1539653" y="2030505"/>
            <a:ext cx="1368238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winkl Precursive Light" panose="02000000000000000000" pitchFamily="2" charset="77"/>
              </a:rPr>
              <a:t>To consider consequences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CC3BCF-2DEA-4877-0AA8-3FBCEE451884}"/>
              </a:ext>
            </a:extLst>
          </p:cNvPr>
          <p:cNvSpPr txBox="1"/>
          <p:nvPr/>
        </p:nvSpPr>
        <p:spPr>
          <a:xfrm>
            <a:off x="5442843" y="2030505"/>
            <a:ext cx="1368238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winkl Precursive Light" panose="02000000000000000000" pitchFamily="2" charset="77"/>
              </a:rPr>
              <a:t>To justify my actions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5DC256-19C3-9C9C-120C-7F837D68A779}"/>
              </a:ext>
            </a:extLst>
          </p:cNvPr>
          <p:cNvSpPr txBox="1"/>
          <p:nvPr/>
        </p:nvSpPr>
        <p:spPr>
          <a:xfrm>
            <a:off x="7205086" y="3689272"/>
            <a:ext cx="1712364" cy="5770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winkl Precursive Light" panose="02000000000000000000" pitchFamily="2" charset="77"/>
              </a:rPr>
              <a:t>To consider responses to racist </a:t>
            </a:r>
            <a:r>
              <a:rPr lang="en-US" sz="1050" b="1" dirty="0" err="1">
                <a:latin typeface="Twinkl Precursive Light" panose="02000000000000000000" pitchFamily="2" charset="77"/>
              </a:rPr>
              <a:t>behaviour</a:t>
            </a:r>
            <a:endParaRPr lang="en-US" sz="1050" b="1" dirty="0">
              <a:latin typeface="Twinkl Precursive Light" panose="02000000000000000000" pitchFamily="2" charset="7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ADB30A-1B86-6F57-65B3-40965AF1CF28}"/>
              </a:ext>
            </a:extLst>
          </p:cNvPr>
          <p:cNvSpPr txBox="1"/>
          <p:nvPr/>
        </p:nvSpPr>
        <p:spPr>
          <a:xfrm>
            <a:off x="3442115" y="3655481"/>
            <a:ext cx="1368238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winkl Precursive Light" panose="02000000000000000000" pitchFamily="2" charset="77"/>
              </a:rPr>
              <a:t>To </a:t>
            </a:r>
            <a:r>
              <a:rPr lang="en-US" sz="1050" b="1" dirty="0" err="1">
                <a:latin typeface="Twinkl Precursive Light" panose="02000000000000000000" pitchFamily="2" charset="77"/>
              </a:rPr>
              <a:t>recognise</a:t>
            </a:r>
            <a:r>
              <a:rPr lang="en-US" sz="1050" b="1" dirty="0">
                <a:latin typeface="Twinkl Precursive Light" panose="02000000000000000000" pitchFamily="2" charset="77"/>
              </a:rPr>
              <a:t> when someone needs help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72761A-64F4-FA57-3032-0941D68813D1}"/>
              </a:ext>
            </a:extLst>
          </p:cNvPr>
          <p:cNvSpPr txBox="1"/>
          <p:nvPr/>
        </p:nvSpPr>
        <p:spPr>
          <a:xfrm>
            <a:off x="1834843" y="5476259"/>
            <a:ext cx="1420726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winkl Precursive Light" panose="02000000000000000000" pitchFamily="2" charset="77"/>
              </a:rPr>
              <a:t>To explore friendship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543E3D-69A4-C553-E575-C70B28F4D437}"/>
              </a:ext>
            </a:extLst>
          </p:cNvPr>
          <p:cNvSpPr txBox="1"/>
          <p:nvPr/>
        </p:nvSpPr>
        <p:spPr>
          <a:xfrm>
            <a:off x="5229004" y="5471835"/>
            <a:ext cx="2027413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latin typeface="Twinkl Precursive Light" panose="02000000000000000000" pitchFamily="2" charset="77"/>
              </a:rPr>
              <a:t>To exchange dialogue and express opinion. </a:t>
            </a:r>
          </a:p>
        </p:txBody>
      </p:sp>
    </p:spTree>
    <p:extLst>
      <p:ext uri="{BB962C8B-B14F-4D97-AF65-F5344CB8AC3E}">
        <p14:creationId xmlns:p14="http://schemas.microsoft.com/office/powerpoint/2010/main" val="569919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6019ADC9F9D9428D975418685A674B" ma:contentTypeVersion="19" ma:contentTypeDescription="Create a new document." ma:contentTypeScope="" ma:versionID="440e97ece7132ed4d9e357fed99538a1">
  <xsd:schema xmlns:xsd="http://www.w3.org/2001/XMLSchema" xmlns:xs="http://www.w3.org/2001/XMLSchema" xmlns:p="http://schemas.microsoft.com/office/2006/metadata/properties" xmlns:ns3="b9a26e4b-a6dc-42d9-a569-cb2b0cc75167" xmlns:ns4="cc8f486e-d0f8-469c-b690-3509f65c12e9" targetNamespace="http://schemas.microsoft.com/office/2006/metadata/properties" ma:root="true" ma:fieldsID="924fe90146a2c9ffa5578a514d695277" ns3:_="" ns4:_="">
    <xsd:import namespace="b9a26e4b-a6dc-42d9-a569-cb2b0cc75167"/>
    <xsd:import namespace="cc8f486e-d0f8-469c-b690-3509f65c12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a26e4b-a6dc-42d9-a569-cb2b0cc751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f486e-d0f8-469c-b690-3509f65c12e9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9a26e4b-a6dc-42d9-a569-cb2b0cc75167" xsi:nil="true"/>
  </documentManagement>
</p:properties>
</file>

<file path=customXml/itemProps1.xml><?xml version="1.0" encoding="utf-8"?>
<ds:datastoreItem xmlns:ds="http://schemas.openxmlformats.org/officeDocument/2006/customXml" ds:itemID="{56D5F0CC-053B-47E2-92CF-364DBBB5F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a26e4b-a6dc-42d9-a569-cb2b0cc75167"/>
    <ds:schemaRef ds:uri="cc8f486e-d0f8-469c-b690-3509f65c12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CBA8B70-FF74-47C6-BED8-1CEA07C96B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0B8DC5-DC5A-4A53-9551-959BC2DB147D}">
  <ds:schemaRefs>
    <ds:schemaRef ds:uri="http://schemas.microsoft.com/office/2006/documentManagement/types"/>
    <ds:schemaRef ds:uri="http://purl.org/dc/elements/1.1/"/>
    <ds:schemaRef ds:uri="b9a26e4b-a6dc-42d9-a569-cb2b0cc75167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cc8f486e-d0f8-469c-b690-3509f65c12e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33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Twinkl Precursive Light</vt:lpstr>
      <vt:lpstr>XCCW Joined 12a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Rea Siddons</dc:creator>
  <cp:lastModifiedBy>Emma Carton</cp:lastModifiedBy>
  <cp:revision>4</cp:revision>
  <dcterms:created xsi:type="dcterms:W3CDTF">2023-07-13T13:20:45Z</dcterms:created>
  <dcterms:modified xsi:type="dcterms:W3CDTF">2026-08-18T16:32:06Z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0x0101003D6019ADC9F9D9428D975418685A674B</vt:lpwstr>
  </property>
</Properties>
</file>