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9" r:id="rId5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5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23268-A1E7-4AC2-B35D-820D9D878B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349587-342F-46B9-9EBE-B30ADA79C6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9A56B9-4A1D-49FE-A2F9-33826A631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6EF0D-F7DF-4CD1-8D09-213FC84253C5}" type="datetimeFigureOut">
              <a:rPr lang="en-GB" smtClean="0"/>
              <a:t>11/08/2023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C37819-B31C-4297-9BA7-5E106638F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43B25B-9F37-40BD-87FB-E9F229F2B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7BF03-8084-436A-9AD2-3CB8982D1B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5618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F3E70-64DF-4241-869D-839E3E3E4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22B53E-7C08-412D-9F7F-5E59C0D31D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5FFBF2-8095-4A2B-A173-680DC1BEC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6EF0D-F7DF-4CD1-8D09-213FC84253C5}" type="datetimeFigureOut">
              <a:rPr lang="en-GB" smtClean="0"/>
              <a:t>11/08/2023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A18770-CB42-44D8-85C1-5EE1C9538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EC5C16-0D70-4AEA-84AE-547995A20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7BF03-8084-436A-9AD2-3CB8982D1B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2096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5DE5AF-C4D2-4EA2-AF43-9DF019F031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06C59A-6561-49C5-A5BE-9C3C1C0ED6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6E0FD7-4CBA-4B3F-AC2A-82D77529F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6EF0D-F7DF-4CD1-8D09-213FC84253C5}" type="datetimeFigureOut">
              <a:rPr lang="en-GB" smtClean="0"/>
              <a:t>11/08/2023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6FFF0A-21D1-4C29-A005-AE9B10E16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7B9CC-A2D7-42DA-8127-D84C1C1DD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7BF03-8084-436A-9AD2-3CB8982D1B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6508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447D3-AEEF-444C-84EF-7FB259F48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4822CD-53B2-4E30-B02E-7E4C7426B9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E0E06E-C7B8-4F86-B5C4-4665A9401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6EF0D-F7DF-4CD1-8D09-213FC84253C5}" type="datetimeFigureOut">
              <a:rPr lang="en-GB" smtClean="0"/>
              <a:t>11/08/2023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C784C7-044B-4C6E-94AE-4B7433FC6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24CF8A-B80D-46D0-8B08-1529195ED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7BF03-8084-436A-9AD2-3CB8982D1B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848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894060-084A-420A-98B7-B82F14192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65ABA1-7B15-4B8A-AEE3-D4B867DFE4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AFFFE7-1168-4D65-8B05-7F620116D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6EF0D-F7DF-4CD1-8D09-213FC84253C5}" type="datetimeFigureOut">
              <a:rPr lang="en-GB" smtClean="0"/>
              <a:t>11/08/2023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8D8D63-7072-4161-82E6-B80D8AA8B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3F09E9-8429-42F9-9365-0F0E0A783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7BF03-8084-436A-9AD2-3CB8982D1B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1057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5DF4A-B21D-48E3-B662-E84A910A7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5EF2F-7BC1-4500-B829-551433B2BE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81E3A-2B69-4A0C-AAF8-181074B7C6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BF2EBA-5252-46BD-A607-928113CA5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6EF0D-F7DF-4CD1-8D09-213FC84253C5}" type="datetimeFigureOut">
              <a:rPr lang="en-GB" smtClean="0"/>
              <a:t>11/08/2023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EA3F40-C544-4143-AEF8-BD20D069B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D1D410-8B62-4972-82C2-E18902C6F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7BF03-8084-436A-9AD2-3CB8982D1B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908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2741F-59C8-437C-88F0-78435E719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5B02B0-4ED2-47A8-B6DB-D380B3213B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8C95A4-4959-4F5F-813A-CDEFB3E424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0F1344-178F-4C1D-B84B-735331B953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814295-DBFD-4EF7-BDB5-80FF138657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52AADC-B7D8-4403-8927-A0B7295D2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6EF0D-F7DF-4CD1-8D09-213FC84253C5}" type="datetimeFigureOut">
              <a:rPr lang="en-GB" smtClean="0"/>
              <a:t>11/08/2023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CF39C8-B79A-4C86-B8BA-23952F748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7DDF6AA-6620-476A-B4B3-8279A824D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7BF03-8084-436A-9AD2-3CB8982D1B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643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9A9797-EC16-47DC-A293-01D25D014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2608D6-2DF4-4B19-B398-8D93FF067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6EF0D-F7DF-4CD1-8D09-213FC84253C5}" type="datetimeFigureOut">
              <a:rPr lang="en-GB" smtClean="0"/>
              <a:t>11/08/2023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3CE878-51DA-4EF1-A707-ADCC61BE8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DD4B07-A498-40D4-AF15-2F91FDCD5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7BF03-8084-436A-9AD2-3CB8982D1B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8756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DC401C-8E96-4274-9010-2F4B1F841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6EF0D-F7DF-4CD1-8D09-213FC84253C5}" type="datetimeFigureOut">
              <a:rPr lang="en-GB" smtClean="0"/>
              <a:t>11/08/2023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1A4647A-1A31-457B-AA25-251608022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5BA6DC-1177-4769-B5F5-24356C529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7BF03-8084-436A-9AD2-3CB8982D1B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284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F287D-7037-4969-998A-F0806D89D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7E0A89-0637-4333-B3C4-5343888CA8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9DBF49-6BDF-4F54-A1C5-0916FC3F73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A19FE2-5F58-4A25-8FF7-F9643C41A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6EF0D-F7DF-4CD1-8D09-213FC84253C5}" type="datetimeFigureOut">
              <a:rPr lang="en-GB" smtClean="0"/>
              <a:t>11/08/2023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29F53A-FDD4-47E3-B85B-CBE3E7BB5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C90A40-1C9C-4F91-896B-CAA059284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7BF03-8084-436A-9AD2-3CB8982D1B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7013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AD518F-7B3A-44C9-95F5-62F374122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840D2C3-BA23-4358-8CCD-FEF8CBF2BC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9CFFE7-8A3C-4AFD-BDEA-EB67C55303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36DCA9-F55F-4915-A5BE-826E6C6CC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6EF0D-F7DF-4CD1-8D09-213FC84253C5}" type="datetimeFigureOut">
              <a:rPr lang="en-GB" smtClean="0"/>
              <a:t>11/08/2023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E6347E-BC4F-457F-A7B5-97DAB75EC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235B9A-F800-49D1-A1DE-F927EF4F6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7BF03-8084-436A-9AD2-3CB8982D1B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4034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AF336B-C1C1-4836-A5CD-9CED9F3D3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0852CF-9DC6-402F-8761-D1FABF83B9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AB18C4-59B1-4052-8846-666D2FD7D0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66EF0D-F7DF-4CD1-8D09-213FC84253C5}" type="datetimeFigureOut">
              <a:rPr lang="en-GB" smtClean="0"/>
              <a:t>11/08/2023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48A221-08DD-4CE2-BFB3-430CC6DF43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82101B-B40E-4135-BD63-C3FD79795B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37BF03-8084-436A-9AD2-3CB8982D1B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4118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Related image">
            <a:extLst>
              <a:ext uri="{FF2B5EF4-FFF2-40B4-BE49-F238E27FC236}">
                <a16:creationId xmlns:a16="http://schemas.microsoft.com/office/drawing/2014/main" id="{3B86F108-11F7-4B6F-9158-F1F2376DFB9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133" r="-1" b="16096"/>
          <a:stretch/>
        </p:blipFill>
        <p:spPr bwMode="auto">
          <a:xfrm>
            <a:off x="88505" y="89322"/>
            <a:ext cx="11971543" cy="6681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ACB32A0A-9C3A-45D2-AF2D-FB3159EABD2D}"/>
              </a:ext>
            </a:extLst>
          </p:cNvPr>
          <p:cNvSpPr/>
          <p:nvPr/>
        </p:nvSpPr>
        <p:spPr>
          <a:xfrm>
            <a:off x="6335477" y="5568349"/>
            <a:ext cx="3657600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1200" b="1" dirty="0"/>
              <a:t>1.</a:t>
            </a:r>
            <a:r>
              <a:rPr lang="en-GB" sz="1200" dirty="0"/>
              <a:t> In today’s lesson we will be developing a range of balances on different body parts, keeping clear shapes and lines, holding balances comfortably and moving elegantly from one balance to another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98A43A5-329C-4C5F-B5AB-E6221263CC4D}"/>
              </a:ext>
            </a:extLst>
          </p:cNvPr>
          <p:cNvSpPr/>
          <p:nvPr/>
        </p:nvSpPr>
        <p:spPr>
          <a:xfrm>
            <a:off x="1559412" y="5339334"/>
            <a:ext cx="3868808" cy="10156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1200" b="1" dirty="0"/>
              <a:t>2.  </a:t>
            </a:r>
            <a:r>
              <a:rPr lang="en-GB" sz="1200" dirty="0"/>
              <a:t>Next we will focus on counter balancing – including push and pull forces. We will be working with a partner and communicating. We will consider the importance of a stable base, body tension, eye contact, extension and control.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B4C5413-7FFC-47F3-9DF4-D3C203D7F9B3}"/>
              </a:ext>
            </a:extLst>
          </p:cNvPr>
          <p:cNvSpPr/>
          <p:nvPr/>
        </p:nvSpPr>
        <p:spPr>
          <a:xfrm>
            <a:off x="5109402" y="3584279"/>
            <a:ext cx="3252995" cy="10156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1200" b="1" dirty="0"/>
              <a:t>3. </a:t>
            </a:r>
            <a:r>
              <a:rPr lang="en-GB" sz="1200" dirty="0"/>
              <a:t>We will consider effective transitional moves and explore different pathways to combine balancing moves. We will be practise holding balances at different heights before travelling to a different counter balance.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68DEAAC-DFB3-4DE7-8C4F-9D123B8D502E}"/>
              </a:ext>
            </a:extLst>
          </p:cNvPr>
          <p:cNvSpPr/>
          <p:nvPr/>
        </p:nvSpPr>
        <p:spPr>
          <a:xfrm>
            <a:off x="4962510" y="834761"/>
            <a:ext cx="3209206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200" b="1" dirty="0"/>
              <a:t>5</a:t>
            </a:r>
            <a:r>
              <a:rPr lang="en-GB" sz="1200" b="1" dirty="0"/>
              <a:t>. </a:t>
            </a:r>
            <a:r>
              <a:rPr lang="en-GB" sz="1200" dirty="0"/>
              <a:t>We will then perform some of our earlier work for others to evaluate against before adding in a move in canon. We will then perform and evaluate again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AC99210-A82A-4B15-89FD-C3FE922ECDF1}"/>
              </a:ext>
            </a:extLst>
          </p:cNvPr>
          <p:cNvSpPr/>
          <p:nvPr/>
        </p:nvSpPr>
        <p:spPr>
          <a:xfrm>
            <a:off x="4280452" y="2488889"/>
            <a:ext cx="2569927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2400" b="1" dirty="0"/>
              <a:t>Gymnastics: PE: Year 6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DB7FEAD-9E41-4C29-89FB-1E8A0B61C0A3}"/>
              </a:ext>
            </a:extLst>
          </p:cNvPr>
          <p:cNvSpPr/>
          <p:nvPr/>
        </p:nvSpPr>
        <p:spPr>
          <a:xfrm>
            <a:off x="7052502" y="1852936"/>
            <a:ext cx="3252995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1200" b="1" dirty="0"/>
              <a:t>4. </a:t>
            </a:r>
            <a:r>
              <a:rPr lang="en-GB" sz="1200" dirty="0"/>
              <a:t>Following this, we will begin looking at a range of symmetrical counter tension balances at different levels, building on earlier work to generate a routine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2E6A08C-B942-4758-8CD7-DD835829701E}"/>
              </a:ext>
            </a:extLst>
          </p:cNvPr>
          <p:cNvSpPr/>
          <p:nvPr/>
        </p:nvSpPr>
        <p:spPr>
          <a:xfrm>
            <a:off x="1027457" y="319609"/>
            <a:ext cx="3252995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1200" b="1" dirty="0"/>
              <a:t>6. </a:t>
            </a:r>
            <a:r>
              <a:rPr lang="en-GB" sz="1200" dirty="0"/>
              <a:t>This time we will work in 4s to perform a range of symmetrical and asymmetrical counter balances at different levels</a:t>
            </a:r>
          </a:p>
        </p:txBody>
      </p:sp>
    </p:spTree>
    <p:extLst>
      <p:ext uri="{BB962C8B-B14F-4D97-AF65-F5344CB8AC3E}">
        <p14:creationId xmlns:p14="http://schemas.microsoft.com/office/powerpoint/2010/main" val="18362461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693BF5F3C0C1B47BB8430FC3F221BBB" ma:contentTypeVersion="21" ma:contentTypeDescription="Create a new document." ma:contentTypeScope="" ma:versionID="faedfb2f9b4712d0800697638940c42a">
  <xsd:schema xmlns:xsd="http://www.w3.org/2001/XMLSchema" xmlns:xs="http://www.w3.org/2001/XMLSchema" xmlns:p="http://schemas.microsoft.com/office/2006/metadata/properties" xmlns:ns2="290ea9c4-c152-4d9e-bfd5-b587942e2674" xmlns:ns3="ee77fa31-422f-40f2-8aa3-a2b434f1c262" targetNamespace="http://schemas.microsoft.com/office/2006/metadata/properties" ma:root="true" ma:fieldsID="e9f72a734d30fab27a8e1513e0d05eac" ns2:_="" ns3:_="">
    <xsd:import namespace="290ea9c4-c152-4d9e-bfd5-b587942e2674"/>
    <xsd:import namespace="ee77fa31-422f-40f2-8aa3-a2b434f1c26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3:TaxCatchAll" minOccurs="0"/>
                <xsd:element ref="ns2:lcf76f155ced4ddcb4097134ff3c332f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0ea9c4-c152-4d9e-bfd5-b587942e26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07d78c48-43eb-4b88-8536-2fb462f28f4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77fa31-422f-40f2-8aa3-a2b434f1c26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ca7ed17b-007a-4a16-990e-3a7aeda33b11}" ma:internalName="TaxCatchAll" ma:showField="CatchAllData" ma:web="ee77fa31-422f-40f2-8aa3-a2b434f1c26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90ea9c4-c152-4d9e-bfd5-b587942e2674">
      <Terms xmlns="http://schemas.microsoft.com/office/infopath/2007/PartnerControls"/>
    </lcf76f155ced4ddcb4097134ff3c332f>
    <TaxCatchAll xmlns="ee77fa31-422f-40f2-8aa3-a2b434f1c262" xsi:nil="true"/>
    <SharedWithUsers xmlns="ee77fa31-422f-40f2-8aa3-a2b434f1c262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47141858-13FB-4F9F-A132-6AAE36100E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90ea9c4-c152-4d9e-bfd5-b587942e2674"/>
    <ds:schemaRef ds:uri="ee77fa31-422f-40f2-8aa3-a2b434f1c26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2BD31CE-F888-4B5A-9998-65A7810B087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A0E7C8F-C991-42A1-A1D3-89AA48694912}">
  <ds:schemaRefs>
    <ds:schemaRef ds:uri="http://purl.org/dc/elements/1.1/"/>
    <ds:schemaRef ds:uri="http://purl.org/dc/terms/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ee77fa31-422f-40f2-8aa3-a2b434f1c262"/>
    <ds:schemaRef ds:uri="290ea9c4-c152-4d9e-bfd5-b587942e267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203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 siddons</dc:creator>
  <cp:lastModifiedBy>Emma Carton</cp:lastModifiedBy>
  <cp:revision>25</cp:revision>
  <cp:lastPrinted>2019-12-12T11:20:41Z</cp:lastPrinted>
  <dcterms:created xsi:type="dcterms:W3CDTF">2019-12-07T16:22:00Z</dcterms:created>
  <dcterms:modified xsi:type="dcterms:W3CDTF">2023-08-11T21:32:00Z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0x0101006693BF5F3C0C1B47BB8430FC3F221BBB</vt:lpwstr>
  </property>
  <property fmtid="{D5CDD505-2E9C-101B-9397-08002B2CF9AE}" pid="3" name="Order">
    <vt:r8>1347000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_SourceUrl">
    <vt:lpwstr/>
  </property>
  <property fmtid="{D5CDD505-2E9C-101B-9397-08002B2CF9AE}" pid="9" name="_SharedFileIndex">
    <vt:lpwstr/>
  </property>
  <property fmtid="{D5CDD505-2E9C-101B-9397-08002B2CF9AE}" pid="10" name="TemplateUrl">
    <vt:lpwstr/>
  </property>
  <property fmtid="{D5CDD505-2E9C-101B-9397-08002B2CF9AE}" pid="11" name="ComplianceAssetId">
    <vt:lpwstr/>
  </property>
  <property fmtid="{D5CDD505-2E9C-101B-9397-08002B2CF9AE}" pid="12" name="MediaServiceImageTags">
    <vt:lpwstr/>
  </property>
</Properties>
</file>