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D1"/>
    <a:srgbClr val="FFECAF"/>
    <a:srgbClr val="FFCC99"/>
    <a:srgbClr val="DEBDFF"/>
    <a:srgbClr val="FFCCFF"/>
    <a:srgbClr val="CC99FF"/>
    <a:srgbClr val="FF99FF"/>
    <a:srgbClr val="CCCCFF"/>
    <a:srgbClr val="CC00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9EB-A4BC-447E-87D2-E9DFA2C63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BE23-C357-48EB-8229-B81628ED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183E-B257-40C6-82FF-B4CBB93D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577C-1629-4515-8B1B-637116E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6130-CC9B-4CBA-B001-A972A3C7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2FE-1EC7-4F1E-81F9-FF60EACB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DA8A9-127A-4B22-9475-8660E31C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348E-3B6C-465C-A5CA-BA74F7B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2FF-6E21-4ECE-B6BD-694B7A8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5345-B345-4877-A7C4-5877FFF5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BA86F-A0D1-4564-B3CD-76D6FBB3B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D330-6A38-4705-87AF-C7B2E354C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0F6A-3F87-4DB1-81C5-1B5744D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BB9EA-5944-4825-A34F-98B910E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C415-16FB-48E3-9E1A-8972890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AD73-4342-4408-B4AE-31AB2741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CDF4-9D36-4044-8903-9AB8169B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042-B0FB-42D1-BA9B-BA3D467A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0EEC-1107-41E5-B9CA-93E89EF0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6FAC-1A0F-4D98-AE42-EAD682C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C855-5161-42BB-AE16-6E653E98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B166E-1CCC-4B79-81C0-B62BB8CE2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A195D-3FF6-4C5D-93EB-52F82A7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F8E9-ADFF-4C96-A5AF-D0A5B7F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02C2-6608-4152-AEDE-44B8C27C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8B7B-9A30-4477-B3EC-9AD3995F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35D3-3F63-4554-A4BE-7BE1A2D30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648A-6904-40B8-86F7-5B4D5B10F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61A86-6B6F-4F47-B921-1FB19067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9475-1405-47DE-B51A-D2C440D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D12A5-E9C8-42E1-8D4A-BE0FF09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9D47-295B-4729-BE52-D14FA99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59F3B-9490-499F-A5B8-9300B9A2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23508-687D-47D2-A3D6-5F02E7FF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DDAC-DFA2-4000-B3A0-0FDFCCC3A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0297-03CD-4C26-98C0-DC77BABE1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F2A5C-F1DC-4847-B44B-D48CA52A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C69E-9B0D-41BD-94A7-BF05578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A5C5D-856A-43C9-9B55-773B8E99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6F9B-A9D8-41D2-A9BA-E1919BAC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B4BA4-9FB3-4BE5-BCB8-7F241EDB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1BFDD-C998-4E25-B1E7-F98C8525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657A-A1CF-4946-9FAD-059DE522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5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EA9B-D1B9-4469-AE75-5FA8D45C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E9242-251D-4666-A642-0E6C1F85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DA89C-5E6C-4DE3-9C0F-C58FB553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A30E-7AD1-4CE4-97E2-2773918B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7B3F-D5FE-41F5-BB79-BC92CCED1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CF03-318B-4E8F-A39A-15457C6B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B9238-A5D2-48E5-BF8F-6DB18A6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EAE4-F474-468C-B67E-A2626B8E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F39D-DCCC-4323-9339-3AE9B2E3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3E4-0D6F-4036-B5F3-8FBE443E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42B0-2106-44BA-9D79-1218013C0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BA7FB-BA67-4219-9AA4-65D56580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D9C1A-5C51-4ABE-9A16-3BE1044C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758C3-9C4C-42D2-9CAB-BF2C367C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020A-CDF7-454E-85D8-EA71D26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400C8-56F5-4C12-B775-1670ECAA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62E6F-0D50-4CAB-B449-ACA7DE40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6283-DA6C-4CD2-87C6-F9008E58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D0F2-FF24-4C39-BCC6-930E96029B7C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58E8-86C6-4E3F-9FFE-DD43675EF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DBC9-B0E2-454F-A5FE-3697AA68E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54" y="177010"/>
            <a:ext cx="11429330" cy="911074"/>
          </a:xfrm>
          <a:prstGeom prst="rect">
            <a:avLst/>
          </a:prstGeom>
          <a:solidFill>
            <a:srgbClr val="FFF4D1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endParaRPr lang="en-GB" sz="12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Year 6   Computing &amp; ICT Knowledge Organiser Spring 1</a:t>
            </a:r>
            <a:endParaRPr lang="en-GB" sz="1600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Programming A: Variables in Games</a:t>
            </a:r>
            <a:endParaRPr lang="en-GB" sz="16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011" y="213250"/>
            <a:ext cx="1010887" cy="83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5D47C-5255-49E6-9109-4986ACBD6B68}"/>
              </a:ext>
            </a:extLst>
          </p:cNvPr>
          <p:cNvSpPr/>
          <p:nvPr/>
        </p:nvSpPr>
        <p:spPr>
          <a:xfrm>
            <a:off x="932445" y="1169040"/>
            <a:ext cx="4572007" cy="883699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en-GB" sz="1200" b="1" dirty="0">
                <a:solidFill>
                  <a:schemeClr val="tx1"/>
                </a:solidFill>
              </a:rPr>
              <a:t>Introducing Variables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V</a:t>
            </a:r>
            <a:r>
              <a:rPr lang="en-GB" sz="1200" b="1" dirty="0">
                <a:solidFill>
                  <a:schemeClr val="tx1"/>
                </a:solidFill>
              </a:rPr>
              <a:t>variables can be set and changed throughout the running of a program.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Y</a:t>
            </a:r>
            <a:r>
              <a:rPr lang="en-GB" sz="1200" b="1" dirty="0" err="1">
                <a:solidFill>
                  <a:schemeClr val="tx1"/>
                </a:solidFill>
              </a:rPr>
              <a:t>ou</a:t>
            </a:r>
            <a:r>
              <a:rPr lang="en-GB" sz="1200" b="1" dirty="0">
                <a:solidFill>
                  <a:schemeClr val="tx1"/>
                </a:solidFill>
              </a:rPr>
              <a:t> can change the score within a game by modifying the sprite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C951DB-04D4-4E9B-BCBD-DD2045084014}"/>
              </a:ext>
            </a:extLst>
          </p:cNvPr>
          <p:cNvSpPr/>
          <p:nvPr/>
        </p:nvSpPr>
        <p:spPr>
          <a:xfrm>
            <a:off x="912262" y="2160444"/>
            <a:ext cx="4592190" cy="88209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2. Variables in programming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A</a:t>
            </a:r>
            <a:r>
              <a:rPr lang="en-GB" sz="1200" b="1" dirty="0">
                <a:solidFill>
                  <a:schemeClr val="tx1"/>
                </a:solidFill>
              </a:rPr>
              <a:t> variable can hold one value at a time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E</a:t>
            </a:r>
            <a:r>
              <a:rPr lang="en-GB" sz="1200" b="1" dirty="0">
                <a:solidFill>
                  <a:schemeClr val="tx1"/>
                </a:solidFill>
              </a:rPr>
              <a:t>ach variable in a program is named so that you know what they contain – the should be short and unique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0C93A07-850D-46ED-96DB-0392EBCA854D}"/>
              </a:ext>
            </a:extLst>
          </p:cNvPr>
          <p:cNvSpPr/>
          <p:nvPr/>
        </p:nvSpPr>
        <p:spPr>
          <a:xfrm>
            <a:off x="932445" y="3125945"/>
            <a:ext cx="4576149" cy="858746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3. Improving a game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V</a:t>
            </a:r>
            <a:r>
              <a:rPr lang="en-GB" sz="1200" b="1" dirty="0">
                <a:solidFill>
                  <a:schemeClr val="tx1"/>
                </a:solidFill>
              </a:rPr>
              <a:t>ariables could be scores, timers or lives within a game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T</a:t>
            </a:r>
            <a:r>
              <a:rPr lang="en-GB" sz="1200" b="1" dirty="0">
                <a:solidFill>
                  <a:schemeClr val="tx1"/>
                </a:solidFill>
              </a:rPr>
              <a:t>he position of the block within the code is important and can effect the outcome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E113E08-5C9A-47D2-A8B0-A0554039A121}"/>
              </a:ext>
            </a:extLst>
          </p:cNvPr>
          <p:cNvSpPr/>
          <p:nvPr/>
        </p:nvSpPr>
        <p:spPr>
          <a:xfrm>
            <a:off x="946483" y="4022439"/>
            <a:ext cx="4572007" cy="717517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4. Designing a game 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T</a:t>
            </a:r>
            <a:r>
              <a:rPr lang="en-GB" sz="1200" b="1" dirty="0">
                <a:solidFill>
                  <a:schemeClr val="tx1"/>
                </a:solidFill>
              </a:rPr>
              <a:t>o run an effective game, you need a working algorithm, if not the game will not work – this will need to also include variables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68162-D5F6-4462-BCD2-0FEC6331B4E6}"/>
              </a:ext>
            </a:extLst>
          </p:cNvPr>
          <p:cNvSpPr/>
          <p:nvPr/>
        </p:nvSpPr>
        <p:spPr>
          <a:xfrm>
            <a:off x="929373" y="4785233"/>
            <a:ext cx="4557968" cy="903727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5. Design to code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Careful consideration of the naming of variables will make a code easier to read.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If the game doesn’t work, you will need to find and fix the errors within the code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EFEC20-387C-4CBC-A2D1-041671D3B2C9}"/>
              </a:ext>
            </a:extLst>
          </p:cNvPr>
          <p:cNvSpPr/>
          <p:nvPr/>
        </p:nvSpPr>
        <p:spPr>
          <a:xfrm>
            <a:off x="946483" y="5748474"/>
            <a:ext cx="4557967" cy="834287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6. Improving and sharing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T</a:t>
            </a:r>
            <a:r>
              <a:rPr lang="en-GB" sz="1200" b="1" dirty="0">
                <a:solidFill>
                  <a:schemeClr val="tx1"/>
                </a:solidFill>
              </a:rPr>
              <a:t>he aim of the game was to catch the objects – we could improve it to include a variable which removes lives. This variable would need to be placed within the code and named carefully</a:t>
            </a:r>
            <a:endParaRPr lang="en-GB" sz="1200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60ADD42-90B3-4343-8991-651C45F9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048485"/>
              </p:ext>
            </p:extLst>
          </p:nvPr>
        </p:nvGraphicFramePr>
        <p:xfrm>
          <a:off x="6812880" y="1216919"/>
          <a:ext cx="4867018" cy="496994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384636">
                  <a:extLst>
                    <a:ext uri="{9D8B030D-6E8A-4147-A177-3AD203B41FA5}">
                      <a16:colId xmlns:a16="http://schemas.microsoft.com/office/drawing/2014/main" val="198306764"/>
                    </a:ext>
                  </a:extLst>
                </a:gridCol>
                <a:gridCol w="3482382">
                  <a:extLst>
                    <a:ext uri="{9D8B030D-6E8A-4147-A177-3AD203B41FA5}">
                      <a16:colId xmlns:a16="http://schemas.microsoft.com/office/drawing/2014/main" val="2117846056"/>
                    </a:ext>
                  </a:extLst>
                </a:gridCol>
              </a:tblGrid>
              <a:tr h="2955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Key Vocabulary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4451"/>
                  </a:ext>
                </a:extLst>
              </a:tr>
              <a:tr h="776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These are changeable elements of a program. 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552064"/>
                  </a:ext>
                </a:extLst>
              </a:tr>
              <a:tr h="5910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value is usually a number, single character or a string of characters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5383986"/>
                  </a:ext>
                </a:extLst>
              </a:tr>
              <a:tr h="886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 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 instructions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1519695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Algorithm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precise sequence of instructions, or set of rules, for performing a task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0585384"/>
                  </a:ext>
                </a:extLst>
              </a:tr>
              <a:tr h="819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Debug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process of finding and resolving bugs within computer programs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769214"/>
                  </a:ext>
                </a:extLst>
              </a:tr>
              <a:tr h="819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specific set of ordered operations for a computer to perform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461623"/>
                  </a:ext>
                </a:extLst>
              </a:tr>
            </a:tbl>
          </a:graphicData>
        </a:graphic>
      </p:graphicFrame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45" y="269959"/>
            <a:ext cx="987909" cy="76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05" y="1250668"/>
            <a:ext cx="856441" cy="77302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4" y="2225796"/>
            <a:ext cx="856441" cy="77302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8" y="3147139"/>
            <a:ext cx="856441" cy="7730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42" y="5852111"/>
            <a:ext cx="856441" cy="77302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2" y="4975453"/>
            <a:ext cx="856441" cy="77302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" y="4067468"/>
            <a:ext cx="856441" cy="77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294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Emma Carton</cp:lastModifiedBy>
  <cp:revision>51</cp:revision>
  <dcterms:created xsi:type="dcterms:W3CDTF">2023-02-03T10:40:57Z</dcterms:created>
  <dcterms:modified xsi:type="dcterms:W3CDTF">2024-01-06T20:43:11Z</dcterms:modified>
</cp:coreProperties>
</file>